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 id="2147483671" r:id="rId3"/>
  </p:sldMasterIdLst>
  <p:notesMasterIdLst>
    <p:notesMasterId r:id="rId47"/>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Lst>
  <p:sldSz cx="12192000" cy="6858000"/>
  <p:notesSz cx="6858000" cy="9144000"/>
  <p:embeddedFontLst>
    <p:embeddedFont>
      <p:font typeface="Helvetica Neue" panose="020B0604020202020204" charset="0"/>
      <p:regular r:id="rId48"/>
      <p:bold r:id="rId49"/>
      <p:italic r:id="rId50"/>
      <p:boldItalic r:id="rId51"/>
    </p:embeddedFont>
    <p:embeddedFont>
      <p:font typeface="Calibri" panose="020F0502020204030204" pitchFamily="34"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6" roundtripDataSignature="AMtx7mi1YW5YBS98ItUeIZvYiE/Py4/LP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92"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6.fntdata"/><Relationship Id="rId58"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2.fntdata"/><Relationship Id="rId57"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5.fntdata"/><Relationship Id="rId6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font" Target="fonts/font1.fntdata"/><Relationship Id="rId56" Type="http://customschemas.google.com/relationships/presentationmetadata" Target="metadata"/><Relationship Id="rId8" Type="http://schemas.openxmlformats.org/officeDocument/2006/relationships/slide" Target="slides/slide5.xml"/><Relationship Id="rId51" Type="http://schemas.openxmlformats.org/officeDocument/2006/relationships/font" Target="fonts/font4.fntdata"/><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631497bf10_0_4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631497bf10_0_4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g631497bf10_0_4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631497bf10_0_4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631497bf10_0_49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g631497bf10_0_49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631497bf10_0_4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631497bf10_0_40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g631497bf10_0_40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631497bf10_0_4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631497bf10_0_49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g631497bf10_0_49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631497bf10_0_4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631497bf10_0_4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g631497bf10_0_42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631497bf10_0_4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631497bf10_0_4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Microsoft XiaoIce , arguably the most popular social chatbot that has attracted more than 660 million users worldwide since its release in 2014.</a:t>
            </a:r>
            <a:endParaRPr/>
          </a:p>
        </p:txBody>
      </p:sp>
      <p:sp>
        <p:nvSpPr>
          <p:cNvPr id="305" name="Google Shape;305;g631497bf10_0_4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631497bf10_0_5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631497bf10_0_50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sz="1000">
                <a:highlight>
                  <a:srgbClr val="FFFFFF"/>
                </a:highlight>
                <a:latin typeface="Arial"/>
                <a:ea typeface="Arial"/>
                <a:cs typeface="Arial"/>
                <a:sym typeface="Arial"/>
              </a:rPr>
              <a:t>Conversation-turns Per Session (CPS) XiaoIce has an average engagement of 23</a:t>
            </a:r>
            <a:endParaRPr/>
          </a:p>
        </p:txBody>
      </p:sp>
      <p:sp>
        <p:nvSpPr>
          <p:cNvPr id="314" name="Google Shape;314;g631497bf10_0_50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631497bf10_0_5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631497bf10_0_5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a:t>A typical task-oriented dialogue agent is composed of four modules, as illustrated in Fig. 1.2 (Top):</a:t>
            </a:r>
            <a:endParaRPr/>
          </a:p>
          <a:p>
            <a:pPr marL="0" lvl="0" indent="0" algn="l" rtl="0">
              <a:spcBef>
                <a:spcPts val="0"/>
              </a:spcBef>
              <a:spcAft>
                <a:spcPts val="0"/>
              </a:spcAft>
              <a:buClr>
                <a:schemeClr val="dk1"/>
              </a:buClr>
              <a:buSzPts val="1100"/>
              <a:buFont typeface="Arial"/>
              <a:buNone/>
            </a:pPr>
            <a:r>
              <a:rPr lang="en-GB"/>
              <a:t>(1) a Natural Language Understanding (NLU) module for identifying user intents and extracting</a:t>
            </a:r>
            <a:endParaRPr/>
          </a:p>
          <a:p>
            <a:pPr marL="0" lvl="0" indent="0" algn="l" rtl="0">
              <a:spcBef>
                <a:spcPts val="0"/>
              </a:spcBef>
              <a:spcAft>
                <a:spcPts val="0"/>
              </a:spcAft>
              <a:buClr>
                <a:schemeClr val="dk1"/>
              </a:buClr>
              <a:buSzPts val="1100"/>
              <a:buFont typeface="Arial"/>
              <a:buNone/>
            </a:pPr>
            <a:r>
              <a:rPr lang="en-GB"/>
              <a:t>associated information; (2) a state tracker for tracking the dialogue state that captures all essential</a:t>
            </a:r>
            <a:endParaRPr/>
          </a:p>
          <a:p>
            <a:pPr marL="0" lvl="0" indent="0" algn="l" rtl="0">
              <a:spcBef>
                <a:spcPts val="0"/>
              </a:spcBef>
              <a:spcAft>
                <a:spcPts val="0"/>
              </a:spcAft>
              <a:buClr>
                <a:schemeClr val="dk1"/>
              </a:buClr>
              <a:buSzPts val="1100"/>
              <a:buFont typeface="Arial"/>
              <a:buNone/>
            </a:pPr>
            <a:r>
              <a:rPr lang="en-GB"/>
              <a:t>information in the conversation so far; (3) a dialogue policy that selects the next action based on the</a:t>
            </a:r>
            <a:endParaRPr/>
          </a:p>
          <a:p>
            <a:pPr marL="0" lvl="0" indent="0" algn="l" rtl="0">
              <a:spcBef>
                <a:spcPts val="0"/>
              </a:spcBef>
              <a:spcAft>
                <a:spcPts val="0"/>
              </a:spcAft>
              <a:buClr>
                <a:schemeClr val="dk1"/>
              </a:buClr>
              <a:buSzPts val="1100"/>
              <a:buFont typeface="Arial"/>
              <a:buNone/>
            </a:pPr>
            <a:r>
              <a:rPr lang="en-GB"/>
              <a:t>current state; and (4) a Natural Language Generation (NLG) module for converting agent actions to</a:t>
            </a:r>
            <a:endParaRPr/>
          </a:p>
          <a:p>
            <a:pPr marL="0" lvl="0" indent="0" algn="l" rtl="0">
              <a:spcBef>
                <a:spcPts val="0"/>
              </a:spcBef>
              <a:spcAft>
                <a:spcPts val="0"/>
              </a:spcAft>
              <a:buClr>
                <a:schemeClr val="dk1"/>
              </a:buClr>
              <a:buSzPts val="1100"/>
              <a:buFont typeface="Arial"/>
              <a:buNone/>
            </a:pPr>
            <a:r>
              <a:rPr lang="en-GB"/>
              <a:t>natural language responses. In recent years there has been a trend towards developing fully datadriven systems by unifying these modules using a deep neural network that maps the user input to</a:t>
            </a:r>
            <a:endParaRPr/>
          </a:p>
          <a:p>
            <a:pPr marL="0" lvl="0" indent="0" algn="l" rtl="0">
              <a:spcBef>
                <a:spcPts val="0"/>
              </a:spcBef>
              <a:spcAft>
                <a:spcPts val="0"/>
              </a:spcAft>
              <a:buClr>
                <a:schemeClr val="dk1"/>
              </a:buClr>
              <a:buSzPts val="1100"/>
              <a:buFont typeface="Arial"/>
              <a:buNone/>
            </a:pPr>
            <a:r>
              <a:rPr lang="en-GB"/>
              <a:t>the agent output directly, as shown in Fig. 1.2 (Bottom).</a:t>
            </a:r>
            <a:endParaRPr/>
          </a:p>
          <a:p>
            <a:pPr marL="0" lvl="0" indent="0" algn="l" rtl="0">
              <a:spcBef>
                <a:spcPts val="0"/>
              </a:spcBef>
              <a:spcAft>
                <a:spcPts val="0"/>
              </a:spcAft>
              <a:buNone/>
            </a:pPr>
            <a:endParaRPr/>
          </a:p>
        </p:txBody>
      </p:sp>
      <p:sp>
        <p:nvSpPr>
          <p:cNvPr id="323" name="Google Shape;323;g631497bf10_0_5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631497bf10_0_5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631497bf10_0_5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The Transition of NLP to Neural Approaches</a:t>
            </a:r>
            <a:endParaRPr/>
          </a:p>
          <a:p>
            <a:pPr marL="0" lvl="0" indent="0" algn="l" rtl="0">
              <a:spcBef>
                <a:spcPts val="0"/>
              </a:spcBef>
              <a:spcAft>
                <a:spcPts val="0"/>
              </a:spcAft>
              <a:buClr>
                <a:schemeClr val="dk1"/>
              </a:buClr>
              <a:buSzPts val="1100"/>
              <a:buFont typeface="Arial"/>
              <a:buNone/>
            </a:pPr>
            <a:r>
              <a:rPr lang="en-GB"/>
              <a:t>Neural approaches do not rely on any human-defined symbolic representations but learn in a taskspecific neural space where task-specific knowledge is implicitly represented as semantic concepts</a:t>
            </a:r>
            <a:endParaRPr/>
          </a:p>
          <a:p>
            <a:pPr marL="0" lvl="0" indent="0" algn="l" rtl="0">
              <a:spcBef>
                <a:spcPts val="0"/>
              </a:spcBef>
              <a:spcAft>
                <a:spcPts val="0"/>
              </a:spcAft>
              <a:buClr>
                <a:schemeClr val="dk1"/>
              </a:buClr>
              <a:buSzPts val="1100"/>
              <a:buFont typeface="Arial"/>
              <a:buNone/>
            </a:pPr>
            <a:r>
              <a:rPr lang="en-GB"/>
              <a:t>using low-dimensional continuous vectors. As Fig. 1.4 illustrates, neural methods in NLP tasks (e.g.,</a:t>
            </a:r>
            <a:endParaRPr/>
          </a:p>
          <a:p>
            <a:pPr marL="0" lvl="0" indent="0" algn="l" rtl="0">
              <a:spcBef>
                <a:spcPts val="0"/>
              </a:spcBef>
              <a:spcAft>
                <a:spcPts val="0"/>
              </a:spcAft>
              <a:buClr>
                <a:schemeClr val="dk1"/>
              </a:buClr>
              <a:buSzPts val="1100"/>
              <a:buFont typeface="Arial"/>
              <a:buNone/>
            </a:pPr>
            <a:r>
              <a:rPr lang="en-GB"/>
              <a:t>machine reading comprehension and dialogue) often consist of three steps: (1) encoding symbolic</a:t>
            </a:r>
            <a:endParaRPr/>
          </a:p>
          <a:p>
            <a:pPr marL="0" lvl="0" indent="0" algn="l" rtl="0">
              <a:spcBef>
                <a:spcPts val="0"/>
              </a:spcBef>
              <a:spcAft>
                <a:spcPts val="0"/>
              </a:spcAft>
              <a:buClr>
                <a:schemeClr val="dk1"/>
              </a:buClr>
              <a:buSzPts val="1100"/>
              <a:buFont typeface="Arial"/>
              <a:buNone/>
            </a:pPr>
            <a:r>
              <a:rPr lang="en-GB"/>
              <a:t>9</a:t>
            </a:r>
            <a:endParaRPr/>
          </a:p>
          <a:p>
            <a:pPr marL="0" lvl="0" indent="0" algn="l" rtl="0">
              <a:spcBef>
                <a:spcPts val="0"/>
              </a:spcBef>
              <a:spcAft>
                <a:spcPts val="0"/>
              </a:spcAft>
              <a:buClr>
                <a:schemeClr val="dk1"/>
              </a:buClr>
              <a:buSzPts val="1100"/>
              <a:buFont typeface="Arial"/>
              <a:buNone/>
            </a:pPr>
            <a:r>
              <a:rPr lang="en-GB"/>
              <a:t>Figure 1.4: Symbolic and Neural Computation.</a:t>
            </a:r>
            <a:endParaRPr/>
          </a:p>
          <a:p>
            <a:pPr marL="0" lvl="0" indent="0" algn="l" rtl="0">
              <a:spcBef>
                <a:spcPts val="0"/>
              </a:spcBef>
              <a:spcAft>
                <a:spcPts val="0"/>
              </a:spcAft>
              <a:buClr>
                <a:schemeClr val="dk1"/>
              </a:buClr>
              <a:buSzPts val="1100"/>
              <a:buFont typeface="Arial"/>
              <a:buNone/>
            </a:pPr>
            <a:r>
              <a:rPr lang="en-GB"/>
              <a:t>user input and knowledge into their neural semantic representations, where semantically related or</a:t>
            </a:r>
            <a:endParaRPr/>
          </a:p>
          <a:p>
            <a:pPr marL="0" lvl="0" indent="0" algn="l" rtl="0">
              <a:spcBef>
                <a:spcPts val="0"/>
              </a:spcBef>
              <a:spcAft>
                <a:spcPts val="0"/>
              </a:spcAft>
              <a:buClr>
                <a:schemeClr val="dk1"/>
              </a:buClr>
              <a:buSzPts val="1100"/>
              <a:buFont typeface="Arial"/>
              <a:buNone/>
            </a:pPr>
            <a:r>
              <a:rPr lang="en-GB"/>
              <a:t>similar concepts are represented as vectors that are close to each other; (2) reasoning in the neural</a:t>
            </a:r>
            <a:endParaRPr/>
          </a:p>
          <a:p>
            <a:pPr marL="0" lvl="0" indent="0" algn="l" rtl="0">
              <a:spcBef>
                <a:spcPts val="0"/>
              </a:spcBef>
              <a:spcAft>
                <a:spcPts val="0"/>
              </a:spcAft>
              <a:buClr>
                <a:schemeClr val="dk1"/>
              </a:buClr>
              <a:buSzPts val="1100"/>
              <a:buFont typeface="Arial"/>
              <a:buNone/>
            </a:pPr>
            <a:r>
              <a:rPr lang="en-GB"/>
              <a:t>space to generate a system response based on input and system state; and (3) decoding the system</a:t>
            </a:r>
            <a:endParaRPr/>
          </a:p>
          <a:p>
            <a:pPr marL="0" lvl="0" indent="0" algn="l" rtl="0">
              <a:spcBef>
                <a:spcPts val="0"/>
              </a:spcBef>
              <a:spcAft>
                <a:spcPts val="0"/>
              </a:spcAft>
              <a:buClr>
                <a:schemeClr val="dk1"/>
              </a:buClr>
              <a:buSzPts val="1100"/>
              <a:buFont typeface="Arial"/>
              <a:buNone/>
            </a:pPr>
            <a:r>
              <a:rPr lang="en-GB"/>
              <a:t>response into a natural language output in a symbolic space. Encoding, reasoning and decoding are</a:t>
            </a:r>
            <a:endParaRPr/>
          </a:p>
          <a:p>
            <a:pPr marL="0" lvl="0" indent="0" algn="l" rtl="0">
              <a:spcBef>
                <a:spcPts val="0"/>
              </a:spcBef>
              <a:spcAft>
                <a:spcPts val="0"/>
              </a:spcAft>
              <a:buClr>
                <a:schemeClr val="dk1"/>
              </a:buClr>
              <a:buSzPts val="1100"/>
              <a:buFont typeface="Arial"/>
              <a:buNone/>
            </a:pPr>
            <a:r>
              <a:rPr lang="en-GB"/>
              <a:t>implemented using neural networks of different architectures, all of which may be stacked into a</a:t>
            </a:r>
            <a:endParaRPr/>
          </a:p>
          <a:p>
            <a:pPr marL="0" lvl="0" indent="0" algn="l" rtl="0">
              <a:spcBef>
                <a:spcPts val="0"/>
              </a:spcBef>
              <a:spcAft>
                <a:spcPts val="0"/>
              </a:spcAft>
              <a:buClr>
                <a:schemeClr val="dk1"/>
              </a:buClr>
              <a:buSzPts val="1100"/>
              <a:buFont typeface="Arial"/>
              <a:buNone/>
            </a:pPr>
            <a:r>
              <a:rPr lang="en-GB"/>
              <a:t>deep neural network trained in an end-to-end fashion via back propagation.</a:t>
            </a:r>
            <a:endParaRPr/>
          </a:p>
          <a:p>
            <a:pPr marL="0" lvl="0" indent="0" algn="l" rtl="0">
              <a:spcBef>
                <a:spcPts val="0"/>
              </a:spcBef>
              <a:spcAft>
                <a:spcPts val="0"/>
              </a:spcAft>
              <a:buNone/>
            </a:pPr>
            <a:endParaRPr/>
          </a:p>
        </p:txBody>
      </p:sp>
      <p:sp>
        <p:nvSpPr>
          <p:cNvPr id="332" name="Google Shape;332;g631497bf10_0_52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631497bf10_0_5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631497bf10_0_5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Dialogue can be casted into a decision making process: can be cast in the mathematical framework of options</a:t>
            </a:r>
            <a:endParaRPr/>
          </a:p>
          <a:p>
            <a:pPr marL="0" lvl="0" indent="0" algn="l" rtl="0">
              <a:spcBef>
                <a:spcPts val="0"/>
              </a:spcBef>
              <a:spcAft>
                <a:spcPts val="0"/>
              </a:spcAft>
              <a:buNone/>
            </a:pPr>
            <a:r>
              <a:rPr lang="en-GB"/>
              <a:t>over Markov Decision Processes (MDPs) If we view each option as an action, both top- and low-level processes can be naturally captured by the reinforcement learning framework. a top-level process selects what agent to activate for a particular subtask (e.g., answering a question, scheduling a meeting, providing a recommendation or just having a casual chat), and a low-level process, controlled by the selected agent, chooses primitive actions to complete the subtask. The dialogue agent navigates in a MDP, interacting with its environment over a sequence of discrete steps. At each step, the agent observes the current state, and chooses an action according to a policy. The agent then receives a reward and observes a new state, continuing the cycle until the episode terminates. The goal of dialogue learning is to find optimal policies to maximize expected rewards.</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341" name="Google Shape;341;g631497bf10_0_54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631497bf10_0_4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631497bf10_0_4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g631497bf10_0_42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631497bf10_0_5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631497bf10_0_5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g631497bf10_0_53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631497bf10_0_66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g631497bf10_0_6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631497bf10_0_7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g631497bf10_0_735:notes"/>
          <p:cNvSpPr txBox="1">
            <a:spLocks noGrp="1"/>
          </p:cNvSpPr>
          <p:nvPr>
            <p:ph type="body" idx="1"/>
          </p:nvPr>
        </p:nvSpPr>
        <p:spPr>
          <a:xfrm>
            <a:off x="685800" y="4402138"/>
            <a:ext cx="5486400" cy="3598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200"/>
              <a:buFont typeface="Arial"/>
              <a:buNone/>
            </a:pPr>
            <a:r>
              <a:rPr lang="en-GB" sz="1200" b="0" i="0" u="none">
                <a:solidFill>
                  <a:schemeClr val="dk1"/>
                </a:solidFill>
                <a:latin typeface="Avenir"/>
                <a:ea typeface="Avenir"/>
                <a:cs typeface="Avenir"/>
                <a:sym typeface="Avenir"/>
              </a:rPr>
              <a:t>Our projects and mission are supported by</a:t>
            </a:r>
            <a:endParaRPr sz="1200" b="0" i="0" u="none">
              <a:solidFill>
                <a:srgbClr val="000000"/>
              </a:solidFill>
              <a:latin typeface="Calibri"/>
              <a:ea typeface="Calibri"/>
              <a:cs typeface="Calibri"/>
              <a:sym typeface="Calibri"/>
            </a:endParaRPr>
          </a:p>
        </p:txBody>
      </p:sp>
      <p:sp>
        <p:nvSpPr>
          <p:cNvPr id="365" name="Google Shape;365;g631497bf10_0_735:notes"/>
          <p:cNvSpPr txBox="1">
            <a:spLocks noGrp="1"/>
          </p:cNvSpPr>
          <p:nvPr>
            <p:ph type="sldNum" idx="12"/>
          </p:nvPr>
        </p:nvSpPr>
        <p:spPr>
          <a:xfrm>
            <a:off x="3884612" y="8685212"/>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000000"/>
                </a:solidFill>
                <a:latin typeface="Calibri"/>
                <a:ea typeface="Calibri"/>
                <a:cs typeface="Calibri"/>
                <a:sym typeface="Calibri"/>
              </a:rPr>
              <a:t>22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631497bf10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9" name="Google Shape;379;g631497bf10_0_8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Clr>
                <a:srgbClr val="000000"/>
              </a:buClr>
              <a:buSzPts val="1400"/>
              <a:buFont typeface="Arial"/>
              <a:buNone/>
            </a:pPr>
            <a:r>
              <a:rPr lang="en-GB" sz="1400" b="0" i="0" u="none">
                <a:solidFill>
                  <a:srgbClr val="FFFFFF"/>
                </a:solidFill>
                <a:latin typeface="Arial"/>
                <a:ea typeface="Arial"/>
                <a:cs typeface="Arial"/>
                <a:sym typeface="Arial"/>
              </a:rPr>
              <a:t>THE ISSUE</a:t>
            </a:r>
            <a:endParaRPr/>
          </a:p>
          <a:p>
            <a:pPr marL="457200" lvl="0" indent="-298450" algn="l" rtl="0">
              <a:lnSpc>
                <a:spcPct val="100000"/>
              </a:lnSpc>
              <a:spcBef>
                <a:spcPts val="0"/>
              </a:spcBef>
              <a:spcAft>
                <a:spcPts val="0"/>
              </a:spcAft>
              <a:buClr>
                <a:srgbClr val="000000"/>
              </a:buClr>
              <a:buSzPts val="1400"/>
              <a:buFont typeface="Arial"/>
              <a:buNone/>
            </a:pPr>
            <a:endParaRPr sz="1400" b="0" i="0" u="none">
              <a:solidFill>
                <a:srgbClr val="FFFFFF"/>
              </a:solidFill>
              <a:latin typeface="Arial"/>
              <a:ea typeface="Arial"/>
              <a:cs typeface="Arial"/>
              <a:sym typeface="Arial"/>
            </a:endParaRPr>
          </a:p>
          <a:p>
            <a:pPr marL="457200" lvl="0" indent="-298450" algn="l" rtl="0">
              <a:lnSpc>
                <a:spcPct val="100000"/>
              </a:lnSpc>
              <a:spcBef>
                <a:spcPts val="0"/>
              </a:spcBef>
              <a:spcAft>
                <a:spcPts val="0"/>
              </a:spcAft>
              <a:buClr>
                <a:srgbClr val="000000"/>
              </a:buClr>
              <a:buSzPts val="1400"/>
              <a:buFont typeface="Arial"/>
              <a:buNone/>
            </a:pPr>
            <a:r>
              <a:rPr lang="en-GB" sz="1400" b="0" i="0" u="none">
                <a:solidFill>
                  <a:srgbClr val="FFFFFF"/>
                </a:solidFill>
                <a:latin typeface="Arial"/>
                <a:ea typeface="Arial"/>
                <a:cs typeface="Arial"/>
                <a:sym typeface="Arial"/>
              </a:rPr>
              <a:t>SA has really high abuse rates- 1 in 3 women experience abuse in their lifetime and Femicide rate is 5x higher in south Africa. </a:t>
            </a:r>
            <a:endParaRPr/>
          </a:p>
          <a:p>
            <a:pPr marL="457200" lvl="0" indent="-298450" algn="l" rtl="0">
              <a:lnSpc>
                <a:spcPct val="100000"/>
              </a:lnSpc>
              <a:spcBef>
                <a:spcPts val="0"/>
              </a:spcBef>
              <a:spcAft>
                <a:spcPts val="0"/>
              </a:spcAft>
              <a:buClr>
                <a:srgbClr val="000000"/>
              </a:buClr>
              <a:buSzPts val="1400"/>
              <a:buFont typeface="Arial"/>
              <a:buNone/>
            </a:pPr>
            <a:endParaRPr sz="1400" b="0" i="0" u="none">
              <a:solidFill>
                <a:srgbClr val="FFFFFF"/>
              </a:solidFill>
              <a:latin typeface="Arial"/>
              <a:ea typeface="Arial"/>
              <a:cs typeface="Arial"/>
              <a:sym typeface="Arial"/>
            </a:endParaRPr>
          </a:p>
          <a:p>
            <a:pPr marL="457200" lvl="0" indent="-298450" algn="l" rtl="0">
              <a:lnSpc>
                <a:spcPct val="100000"/>
              </a:lnSpc>
              <a:spcBef>
                <a:spcPts val="0"/>
              </a:spcBef>
              <a:spcAft>
                <a:spcPts val="0"/>
              </a:spcAft>
              <a:buClr>
                <a:srgbClr val="000000"/>
              </a:buClr>
              <a:buSzPts val="1400"/>
              <a:buFont typeface="Arial"/>
              <a:buNone/>
            </a:pPr>
            <a:r>
              <a:rPr lang="en-GB" sz="1400" b="0" i="0" u="none">
                <a:solidFill>
                  <a:srgbClr val="FFFFFF"/>
                </a:solidFill>
                <a:latin typeface="Arial"/>
                <a:ea typeface="Arial"/>
                <a:cs typeface="Arial"/>
                <a:sym typeface="Arial"/>
              </a:rPr>
              <a:t>The reporting rate is low due to STIGMA, lack of TRUST in the police, lack of support, fear. </a:t>
            </a:r>
            <a:r>
              <a:rPr lang="en-GB" sz="1400" b="0" i="0" u="none">
                <a:solidFill>
                  <a:srgbClr val="000000"/>
                </a:solidFill>
                <a:latin typeface="Arial"/>
                <a:ea typeface="Arial"/>
                <a:cs typeface="Arial"/>
                <a:sym typeface="Arial"/>
              </a:rPr>
              <a:t>Only 0.3% of these victims report it to the police. </a:t>
            </a:r>
            <a:r>
              <a:rPr lang="en-GB" sz="1400" b="0" i="0" u="none">
                <a:solidFill>
                  <a:srgbClr val="FFFFFF"/>
                </a:solidFill>
                <a:latin typeface="Arial"/>
                <a:ea typeface="Arial"/>
                <a:cs typeface="Arial"/>
                <a:sym typeface="Arial"/>
              </a:rPr>
              <a:t>1 in 25 rape cases get reported </a:t>
            </a:r>
            <a:endParaRPr/>
          </a:p>
          <a:p>
            <a:pPr marL="457200" lvl="0" indent="-298450" algn="l" rtl="0">
              <a:lnSpc>
                <a:spcPct val="100000"/>
              </a:lnSpc>
              <a:spcBef>
                <a:spcPts val="0"/>
              </a:spcBef>
              <a:spcAft>
                <a:spcPts val="0"/>
              </a:spcAft>
              <a:buClr>
                <a:srgbClr val="000000"/>
              </a:buClr>
              <a:buSzPts val="1400"/>
              <a:buFont typeface="Arial"/>
              <a:buNone/>
            </a:pPr>
            <a:endParaRPr sz="1400" b="0" i="0" u="none">
              <a:solidFill>
                <a:srgbClr val="FFFFFF"/>
              </a:solidFill>
              <a:latin typeface="Arial"/>
              <a:ea typeface="Arial"/>
              <a:cs typeface="Arial"/>
              <a:sym typeface="Arial"/>
            </a:endParaRPr>
          </a:p>
          <a:p>
            <a:pPr marL="457200" lvl="0" indent="-298450" algn="l" rtl="0">
              <a:lnSpc>
                <a:spcPct val="100000"/>
              </a:lnSpc>
              <a:spcBef>
                <a:spcPts val="0"/>
              </a:spcBef>
              <a:spcAft>
                <a:spcPts val="0"/>
              </a:spcAft>
              <a:buClr>
                <a:srgbClr val="000000"/>
              </a:buClr>
              <a:buSzPts val="1400"/>
              <a:buFont typeface="Arial"/>
              <a:buNone/>
            </a:pPr>
            <a:r>
              <a:rPr lang="en-GB" sz="1400" b="0" i="0" u="none">
                <a:solidFill>
                  <a:srgbClr val="FFFFFF"/>
                </a:solidFill>
                <a:latin typeface="Arial"/>
                <a:ea typeface="Arial"/>
                <a:cs typeface="Arial"/>
                <a:sym typeface="Arial"/>
              </a:rPr>
              <a:t>THE ASK</a:t>
            </a:r>
            <a:endParaRPr/>
          </a:p>
          <a:p>
            <a:pPr marL="457200" lvl="0" indent="-298450" algn="l" rtl="0">
              <a:lnSpc>
                <a:spcPct val="100000"/>
              </a:lnSpc>
              <a:spcBef>
                <a:spcPts val="0"/>
              </a:spcBef>
              <a:spcAft>
                <a:spcPts val="0"/>
              </a:spcAft>
              <a:buClr>
                <a:srgbClr val="000000"/>
              </a:buClr>
              <a:buSzPts val="1400"/>
              <a:buFont typeface="Arial"/>
              <a:buNone/>
            </a:pPr>
            <a:endParaRPr sz="1400" b="0" i="0" u="none">
              <a:solidFill>
                <a:srgbClr val="FFFFFF"/>
              </a:solidFill>
              <a:latin typeface="Arial"/>
              <a:ea typeface="Arial"/>
              <a:cs typeface="Arial"/>
              <a:sym typeface="Arial"/>
            </a:endParaRPr>
          </a:p>
          <a:p>
            <a:pPr marL="457200" lvl="0" indent="-298450" algn="l" rtl="0">
              <a:lnSpc>
                <a:spcPct val="100000"/>
              </a:lnSpc>
              <a:spcBef>
                <a:spcPts val="0"/>
              </a:spcBef>
              <a:spcAft>
                <a:spcPts val="0"/>
              </a:spcAft>
              <a:buClr>
                <a:srgbClr val="000000"/>
              </a:buClr>
              <a:buSzPts val="1400"/>
              <a:buFont typeface="Arial"/>
              <a:buNone/>
            </a:pPr>
            <a:r>
              <a:rPr lang="en-GB" sz="1400" b="0" i="0" u="none">
                <a:solidFill>
                  <a:srgbClr val="FFFFFF"/>
                </a:solidFill>
                <a:latin typeface="Arial"/>
                <a:ea typeface="Arial"/>
                <a:cs typeface="Arial"/>
                <a:sym typeface="Arial"/>
              </a:rPr>
              <a:t>Victims don’t want to be judged</a:t>
            </a:r>
            <a:endParaRPr/>
          </a:p>
          <a:p>
            <a:pPr marL="457200" lvl="0" indent="-298450" algn="l" rtl="0">
              <a:lnSpc>
                <a:spcPct val="100000"/>
              </a:lnSpc>
              <a:spcBef>
                <a:spcPts val="0"/>
              </a:spcBef>
              <a:spcAft>
                <a:spcPts val="0"/>
              </a:spcAft>
              <a:buClr>
                <a:srgbClr val="000000"/>
              </a:buClr>
              <a:buSzPts val="1400"/>
              <a:buFont typeface="Arial"/>
              <a:buNone/>
            </a:pPr>
            <a:r>
              <a:rPr lang="en-GB" sz="1400" b="0" i="0" u="none">
                <a:solidFill>
                  <a:srgbClr val="FFFFFF"/>
                </a:solidFill>
                <a:latin typeface="Arial"/>
                <a:ea typeface="Arial"/>
                <a:cs typeface="Arial"/>
                <a:sym typeface="Arial"/>
              </a:rPr>
              <a:t>They want someone to talk to whenever they feel like, and at their own pace</a:t>
            </a:r>
            <a:endParaRPr/>
          </a:p>
          <a:p>
            <a:pPr marL="457200" lvl="0" indent="-298450" algn="l" rtl="0">
              <a:lnSpc>
                <a:spcPct val="100000"/>
              </a:lnSpc>
              <a:spcBef>
                <a:spcPts val="0"/>
              </a:spcBef>
              <a:spcAft>
                <a:spcPts val="0"/>
              </a:spcAft>
              <a:buClr>
                <a:srgbClr val="000000"/>
              </a:buClr>
              <a:buSzPts val="1400"/>
              <a:buFont typeface="Arial"/>
              <a:buNone/>
            </a:pPr>
            <a:r>
              <a:rPr lang="en-GB" sz="1400" b="0" i="0" u="none">
                <a:solidFill>
                  <a:srgbClr val="FFFFFF"/>
                </a:solidFill>
                <a:latin typeface="Arial"/>
                <a:ea typeface="Arial"/>
                <a:cs typeface="Arial"/>
                <a:sym typeface="Arial"/>
              </a:rPr>
              <a:t>They don’t want to walk into a support service or pick up the phone as they are scared of the stigma around abuse </a:t>
            </a:r>
            <a:r>
              <a:rPr lang="en-GB" sz="1400" b="0" i="0" u="none">
                <a:solidFill>
                  <a:srgbClr val="000000"/>
                </a:solidFill>
                <a:latin typeface="Arial"/>
                <a:ea typeface="Arial"/>
                <a:cs typeface="Arial"/>
                <a:sym typeface="Arial"/>
              </a:rPr>
              <a:t/>
            </a:r>
            <a:br>
              <a:rPr lang="en-GB" sz="1400" b="0" i="0" u="none">
                <a:solidFill>
                  <a:srgbClr val="000000"/>
                </a:solidFill>
                <a:latin typeface="Arial"/>
                <a:ea typeface="Arial"/>
                <a:cs typeface="Arial"/>
                <a:sym typeface="Arial"/>
              </a:rPr>
            </a:br>
            <a:endParaRPr sz="1400" b="0" i="0" u="none">
              <a:solidFill>
                <a:srgbClr val="FFFFFF"/>
              </a:solidFill>
              <a:latin typeface="Arial"/>
              <a:ea typeface="Arial"/>
              <a:cs typeface="Arial"/>
              <a:sym typeface="Arial"/>
            </a:endParaRPr>
          </a:p>
          <a:p>
            <a:pPr marL="457200" lvl="0" indent="-298450" algn="l" rtl="0">
              <a:lnSpc>
                <a:spcPct val="100000"/>
              </a:lnSpc>
              <a:spcBef>
                <a:spcPts val="0"/>
              </a:spcBef>
              <a:spcAft>
                <a:spcPts val="0"/>
              </a:spcAft>
              <a:buClr>
                <a:srgbClr val="000000"/>
              </a:buClr>
              <a:buSzPts val="1400"/>
              <a:buFont typeface="Arial"/>
              <a:buNone/>
            </a:pPr>
            <a:endParaRPr sz="1400" b="0" i="0" u="non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631497bf10_0_8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4" name="Google Shape;384;g631497bf10_0_8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Clr>
                <a:srgbClr val="000000"/>
              </a:buClr>
              <a:buSzPts val="1400"/>
              <a:buFont typeface="Arial"/>
              <a:buNone/>
            </a:pPr>
            <a:r>
              <a:rPr lang="en-GB" sz="1400" b="0" i="0" u="none">
                <a:solidFill>
                  <a:srgbClr val="FFFFFF"/>
                </a:solidFill>
                <a:latin typeface="Arial"/>
                <a:ea typeface="Arial"/>
                <a:cs typeface="Arial"/>
                <a:sym typeface="Arial"/>
              </a:rPr>
              <a:t>THE ISSUE</a:t>
            </a:r>
            <a:endParaRPr/>
          </a:p>
          <a:p>
            <a:pPr marL="457200" lvl="0" indent="-298450" algn="l" rtl="0">
              <a:lnSpc>
                <a:spcPct val="100000"/>
              </a:lnSpc>
              <a:spcBef>
                <a:spcPts val="0"/>
              </a:spcBef>
              <a:spcAft>
                <a:spcPts val="0"/>
              </a:spcAft>
              <a:buClr>
                <a:srgbClr val="000000"/>
              </a:buClr>
              <a:buSzPts val="1400"/>
              <a:buFont typeface="Arial"/>
              <a:buNone/>
            </a:pPr>
            <a:endParaRPr sz="1400" b="0" i="0" u="none">
              <a:solidFill>
                <a:srgbClr val="FFFFFF"/>
              </a:solidFill>
              <a:latin typeface="Arial"/>
              <a:ea typeface="Arial"/>
              <a:cs typeface="Arial"/>
              <a:sym typeface="Arial"/>
            </a:endParaRPr>
          </a:p>
          <a:p>
            <a:pPr marL="457200" lvl="0" indent="-298450" algn="l" rtl="0">
              <a:lnSpc>
                <a:spcPct val="100000"/>
              </a:lnSpc>
              <a:spcBef>
                <a:spcPts val="0"/>
              </a:spcBef>
              <a:spcAft>
                <a:spcPts val="0"/>
              </a:spcAft>
              <a:buClr>
                <a:srgbClr val="000000"/>
              </a:buClr>
              <a:buSzPts val="1400"/>
              <a:buFont typeface="Arial"/>
              <a:buNone/>
            </a:pPr>
            <a:r>
              <a:rPr lang="en-GB" sz="1400" b="0" i="0" u="none">
                <a:solidFill>
                  <a:srgbClr val="FFFFFF"/>
                </a:solidFill>
                <a:latin typeface="Arial"/>
                <a:ea typeface="Arial"/>
                <a:cs typeface="Arial"/>
                <a:sym typeface="Arial"/>
              </a:rPr>
              <a:t>SA has really high abuse rates- 1 in 3 women experience abuse in their lifetime and Femicide rate is 5x higher in south Africa. </a:t>
            </a:r>
            <a:endParaRPr/>
          </a:p>
          <a:p>
            <a:pPr marL="457200" lvl="0" indent="-298450" algn="l" rtl="0">
              <a:lnSpc>
                <a:spcPct val="100000"/>
              </a:lnSpc>
              <a:spcBef>
                <a:spcPts val="0"/>
              </a:spcBef>
              <a:spcAft>
                <a:spcPts val="0"/>
              </a:spcAft>
              <a:buClr>
                <a:srgbClr val="000000"/>
              </a:buClr>
              <a:buSzPts val="1400"/>
              <a:buFont typeface="Arial"/>
              <a:buNone/>
            </a:pPr>
            <a:endParaRPr sz="1400" b="0" i="0" u="none">
              <a:solidFill>
                <a:srgbClr val="FFFFFF"/>
              </a:solidFill>
              <a:latin typeface="Arial"/>
              <a:ea typeface="Arial"/>
              <a:cs typeface="Arial"/>
              <a:sym typeface="Arial"/>
            </a:endParaRPr>
          </a:p>
          <a:p>
            <a:pPr marL="457200" lvl="0" indent="-298450" algn="l" rtl="0">
              <a:lnSpc>
                <a:spcPct val="100000"/>
              </a:lnSpc>
              <a:spcBef>
                <a:spcPts val="0"/>
              </a:spcBef>
              <a:spcAft>
                <a:spcPts val="0"/>
              </a:spcAft>
              <a:buClr>
                <a:srgbClr val="000000"/>
              </a:buClr>
              <a:buSzPts val="1400"/>
              <a:buFont typeface="Arial"/>
              <a:buNone/>
            </a:pPr>
            <a:r>
              <a:rPr lang="en-GB" sz="1400" b="0" i="0" u="none">
                <a:solidFill>
                  <a:srgbClr val="FFFFFF"/>
                </a:solidFill>
                <a:latin typeface="Arial"/>
                <a:ea typeface="Arial"/>
                <a:cs typeface="Arial"/>
                <a:sym typeface="Arial"/>
              </a:rPr>
              <a:t>The reporting rate is low due to STIGMA, lack of TRUST in the police, lack of support, fear. </a:t>
            </a:r>
            <a:r>
              <a:rPr lang="en-GB" sz="1400" b="0" i="0" u="none">
                <a:solidFill>
                  <a:srgbClr val="000000"/>
                </a:solidFill>
                <a:latin typeface="Arial"/>
                <a:ea typeface="Arial"/>
                <a:cs typeface="Arial"/>
                <a:sym typeface="Arial"/>
              </a:rPr>
              <a:t>Only 0.3% of these victims report it to the police. </a:t>
            </a:r>
            <a:r>
              <a:rPr lang="en-GB" sz="1400" b="0" i="0" u="none">
                <a:solidFill>
                  <a:srgbClr val="FFFFFF"/>
                </a:solidFill>
                <a:latin typeface="Arial"/>
                <a:ea typeface="Arial"/>
                <a:cs typeface="Arial"/>
                <a:sym typeface="Arial"/>
              </a:rPr>
              <a:t>1 in 25 rape cases get reported </a:t>
            </a:r>
            <a:endParaRPr/>
          </a:p>
          <a:p>
            <a:pPr marL="457200" lvl="0" indent="-298450" algn="l" rtl="0">
              <a:lnSpc>
                <a:spcPct val="100000"/>
              </a:lnSpc>
              <a:spcBef>
                <a:spcPts val="0"/>
              </a:spcBef>
              <a:spcAft>
                <a:spcPts val="0"/>
              </a:spcAft>
              <a:buClr>
                <a:srgbClr val="000000"/>
              </a:buClr>
              <a:buSzPts val="1400"/>
              <a:buFont typeface="Arial"/>
              <a:buNone/>
            </a:pPr>
            <a:endParaRPr sz="1400" b="0" i="0" u="none">
              <a:solidFill>
                <a:srgbClr val="FFFFFF"/>
              </a:solidFill>
              <a:latin typeface="Arial"/>
              <a:ea typeface="Arial"/>
              <a:cs typeface="Arial"/>
              <a:sym typeface="Arial"/>
            </a:endParaRPr>
          </a:p>
          <a:p>
            <a:pPr marL="457200" lvl="0" indent="-298450" algn="l" rtl="0">
              <a:lnSpc>
                <a:spcPct val="100000"/>
              </a:lnSpc>
              <a:spcBef>
                <a:spcPts val="0"/>
              </a:spcBef>
              <a:spcAft>
                <a:spcPts val="0"/>
              </a:spcAft>
              <a:buClr>
                <a:srgbClr val="000000"/>
              </a:buClr>
              <a:buSzPts val="1400"/>
              <a:buFont typeface="Arial"/>
              <a:buNone/>
            </a:pPr>
            <a:r>
              <a:rPr lang="en-GB" sz="1400" b="0" i="0" u="none">
                <a:solidFill>
                  <a:srgbClr val="FFFFFF"/>
                </a:solidFill>
                <a:latin typeface="Arial"/>
                <a:ea typeface="Arial"/>
                <a:cs typeface="Arial"/>
                <a:sym typeface="Arial"/>
              </a:rPr>
              <a:t>THE ASK</a:t>
            </a:r>
            <a:endParaRPr/>
          </a:p>
          <a:p>
            <a:pPr marL="457200" lvl="0" indent="-298450" algn="l" rtl="0">
              <a:lnSpc>
                <a:spcPct val="100000"/>
              </a:lnSpc>
              <a:spcBef>
                <a:spcPts val="0"/>
              </a:spcBef>
              <a:spcAft>
                <a:spcPts val="0"/>
              </a:spcAft>
              <a:buClr>
                <a:srgbClr val="000000"/>
              </a:buClr>
              <a:buSzPts val="1400"/>
              <a:buFont typeface="Arial"/>
              <a:buNone/>
            </a:pPr>
            <a:endParaRPr sz="1400" b="0" i="0" u="none">
              <a:solidFill>
                <a:srgbClr val="FFFFFF"/>
              </a:solidFill>
              <a:latin typeface="Arial"/>
              <a:ea typeface="Arial"/>
              <a:cs typeface="Arial"/>
              <a:sym typeface="Arial"/>
            </a:endParaRPr>
          </a:p>
          <a:p>
            <a:pPr marL="457200" lvl="0" indent="-298450" algn="l" rtl="0">
              <a:lnSpc>
                <a:spcPct val="100000"/>
              </a:lnSpc>
              <a:spcBef>
                <a:spcPts val="0"/>
              </a:spcBef>
              <a:spcAft>
                <a:spcPts val="0"/>
              </a:spcAft>
              <a:buClr>
                <a:srgbClr val="000000"/>
              </a:buClr>
              <a:buSzPts val="1400"/>
              <a:buFont typeface="Arial"/>
              <a:buNone/>
            </a:pPr>
            <a:r>
              <a:rPr lang="en-GB" sz="1400" b="0" i="0" u="none">
                <a:solidFill>
                  <a:srgbClr val="FFFFFF"/>
                </a:solidFill>
                <a:latin typeface="Arial"/>
                <a:ea typeface="Arial"/>
                <a:cs typeface="Arial"/>
                <a:sym typeface="Arial"/>
              </a:rPr>
              <a:t>Victims don’t want to be judged</a:t>
            </a:r>
            <a:endParaRPr/>
          </a:p>
          <a:p>
            <a:pPr marL="457200" lvl="0" indent="-298450" algn="l" rtl="0">
              <a:lnSpc>
                <a:spcPct val="100000"/>
              </a:lnSpc>
              <a:spcBef>
                <a:spcPts val="0"/>
              </a:spcBef>
              <a:spcAft>
                <a:spcPts val="0"/>
              </a:spcAft>
              <a:buClr>
                <a:srgbClr val="000000"/>
              </a:buClr>
              <a:buSzPts val="1400"/>
              <a:buFont typeface="Arial"/>
              <a:buNone/>
            </a:pPr>
            <a:r>
              <a:rPr lang="en-GB" sz="1400" b="0" i="0" u="none">
                <a:solidFill>
                  <a:srgbClr val="FFFFFF"/>
                </a:solidFill>
                <a:latin typeface="Arial"/>
                <a:ea typeface="Arial"/>
                <a:cs typeface="Arial"/>
                <a:sym typeface="Arial"/>
              </a:rPr>
              <a:t>They want someone to talk to whenever they feel like, and at their own pace</a:t>
            </a:r>
            <a:endParaRPr/>
          </a:p>
          <a:p>
            <a:pPr marL="457200" lvl="0" indent="-298450" algn="l" rtl="0">
              <a:lnSpc>
                <a:spcPct val="100000"/>
              </a:lnSpc>
              <a:spcBef>
                <a:spcPts val="0"/>
              </a:spcBef>
              <a:spcAft>
                <a:spcPts val="0"/>
              </a:spcAft>
              <a:buClr>
                <a:srgbClr val="000000"/>
              </a:buClr>
              <a:buSzPts val="1400"/>
              <a:buFont typeface="Arial"/>
              <a:buNone/>
            </a:pPr>
            <a:r>
              <a:rPr lang="en-GB" sz="1400" b="0" i="0" u="none">
                <a:solidFill>
                  <a:srgbClr val="FFFFFF"/>
                </a:solidFill>
                <a:latin typeface="Arial"/>
                <a:ea typeface="Arial"/>
                <a:cs typeface="Arial"/>
                <a:sym typeface="Arial"/>
              </a:rPr>
              <a:t>They don’t want to walk into a support service or pick up the phone as they are scared of the stigma around abuse </a:t>
            </a:r>
            <a:r>
              <a:rPr lang="en-GB" sz="1400" b="0" i="0" u="none">
                <a:solidFill>
                  <a:srgbClr val="000000"/>
                </a:solidFill>
                <a:latin typeface="Arial"/>
                <a:ea typeface="Arial"/>
                <a:cs typeface="Arial"/>
                <a:sym typeface="Arial"/>
              </a:rPr>
              <a:t/>
            </a:r>
            <a:br>
              <a:rPr lang="en-GB" sz="1400" b="0" i="0" u="none">
                <a:solidFill>
                  <a:srgbClr val="000000"/>
                </a:solidFill>
                <a:latin typeface="Arial"/>
                <a:ea typeface="Arial"/>
                <a:cs typeface="Arial"/>
                <a:sym typeface="Arial"/>
              </a:rPr>
            </a:br>
            <a:endParaRPr sz="1400" b="0" i="0" u="none">
              <a:solidFill>
                <a:srgbClr val="FFFFFF"/>
              </a:solidFill>
              <a:latin typeface="Arial"/>
              <a:ea typeface="Arial"/>
              <a:cs typeface="Arial"/>
              <a:sym typeface="Arial"/>
            </a:endParaRPr>
          </a:p>
          <a:p>
            <a:pPr marL="457200" lvl="0" indent="-298450" algn="l" rtl="0">
              <a:lnSpc>
                <a:spcPct val="100000"/>
              </a:lnSpc>
              <a:spcBef>
                <a:spcPts val="0"/>
              </a:spcBef>
              <a:spcAft>
                <a:spcPts val="0"/>
              </a:spcAft>
              <a:buClr>
                <a:srgbClr val="000000"/>
              </a:buClr>
              <a:buSzPts val="1400"/>
              <a:buFont typeface="Arial"/>
              <a:buNone/>
            </a:pPr>
            <a:endParaRPr sz="1400" b="0" i="0" u="non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631497bf10_0_8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4" name="Google Shape;394;g631497bf10_0_8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Clr>
                <a:srgbClr val="000000"/>
              </a:buClr>
              <a:buSzPts val="1400"/>
              <a:buFont typeface="Arial"/>
              <a:buNone/>
            </a:pPr>
            <a:r>
              <a:rPr lang="en-GB" sz="1400" b="0" i="0" u="none">
                <a:solidFill>
                  <a:srgbClr val="000000"/>
                </a:solidFill>
                <a:latin typeface="Arial"/>
                <a:ea typeface="Arial"/>
                <a:cs typeface="Arial"/>
                <a:sym typeface="Arial"/>
              </a:rPr>
              <a:t>rAInbow is an online chat we created that offers a friendly, non-judgemental conversations and provide emotional support and information to anyone experiencing abuse. Although most of us use the internet as our primary source of information and research, when it comes to abuse and violence, there is a gap in reliable information and support available online. We launched rAInbow in South Africa on November 2018. In 8 month. </a:t>
            </a:r>
            <a:endParaRPr/>
          </a:p>
          <a:p>
            <a:pPr marL="457200" lvl="0" indent="-298450" algn="l" rtl="0">
              <a:lnSpc>
                <a:spcPct val="100000"/>
              </a:lnSpc>
              <a:spcBef>
                <a:spcPts val="0"/>
              </a:spcBef>
              <a:spcAft>
                <a:spcPts val="0"/>
              </a:spcAft>
              <a:buClr>
                <a:srgbClr val="000000"/>
              </a:buClr>
              <a:buSzPts val="1400"/>
              <a:buFont typeface="Arial"/>
              <a:buNone/>
            </a:pPr>
            <a:endParaRPr sz="1400" b="0" i="0" u="none">
              <a:solidFill>
                <a:srgbClr val="000000"/>
              </a:solidFill>
              <a:latin typeface="Arial"/>
              <a:ea typeface="Arial"/>
              <a:cs typeface="Arial"/>
              <a:sym typeface="Arial"/>
            </a:endParaRPr>
          </a:p>
          <a:p>
            <a:pPr marL="457200" lvl="0" indent="-298450" algn="l" rtl="0">
              <a:lnSpc>
                <a:spcPct val="100000"/>
              </a:lnSpc>
              <a:spcBef>
                <a:spcPts val="0"/>
              </a:spcBef>
              <a:spcAft>
                <a:spcPts val="0"/>
              </a:spcAft>
              <a:buClr>
                <a:srgbClr val="000000"/>
              </a:buClr>
              <a:buSzPts val="1400"/>
              <a:buFont typeface="Arial"/>
              <a:buNone/>
            </a:pPr>
            <a:r>
              <a:rPr lang="en-GB" sz="1400" b="0" i="0" u="none">
                <a:solidFill>
                  <a:srgbClr val="000000"/>
                </a:solidFill>
                <a:latin typeface="Arial"/>
                <a:ea typeface="Arial"/>
                <a:cs typeface="Arial"/>
                <a:sym typeface="Arial"/>
              </a:rPr>
              <a:t>rAInbow is a prevention mechanism designed to help potential victims, their family and friends detect early signs of abuse. Our impact model ensures that rAInbow’s conversation flow and educational content make a positive difference to the victims. We measure this through impact assessment modules embedded intuitively within the user experience through engaging quizzes with over 65% completion rate. We aim to ultimately reduce abuse incidents by making early, proactive and predictive interventions. </a:t>
            </a:r>
            <a:endParaRPr sz="1400" b="0" i="0" u="none">
              <a:solidFill>
                <a:srgbClr val="FFFFFF"/>
              </a:solidFill>
              <a:latin typeface="Arial"/>
              <a:ea typeface="Arial"/>
              <a:cs typeface="Arial"/>
              <a:sym typeface="Arial"/>
            </a:endParaRPr>
          </a:p>
          <a:p>
            <a:pPr marL="457200" lvl="0" indent="-298450" algn="l" rtl="0">
              <a:lnSpc>
                <a:spcPct val="100000"/>
              </a:lnSpc>
              <a:spcBef>
                <a:spcPts val="0"/>
              </a:spcBef>
              <a:spcAft>
                <a:spcPts val="0"/>
              </a:spcAft>
              <a:buClr>
                <a:srgbClr val="000000"/>
              </a:buClr>
              <a:buSzPts val="1400"/>
              <a:buFont typeface="Arial"/>
              <a:buNone/>
            </a:pPr>
            <a:endParaRPr sz="1400" b="0" i="0" u="non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631497bf10_0_8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0" name="Google Shape;410;g631497bf10_0_8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Clr>
                <a:srgbClr val="000000"/>
              </a:buClr>
              <a:buSzPts val="1400"/>
              <a:buFont typeface="Arial"/>
              <a:buNone/>
            </a:pPr>
            <a:r>
              <a:rPr lang="en-GB" sz="1400" b="0" i="0" u="none">
                <a:solidFill>
                  <a:srgbClr val="FFFFFF"/>
                </a:solidFill>
                <a:latin typeface="Arial"/>
                <a:ea typeface="Arial"/>
                <a:cs typeface="Arial"/>
                <a:sym typeface="Arial"/>
              </a:rPr>
              <a:t>TALK TO BO – Play video in the background and continue explaining how rainbow is a friendly companion, the language we use is simple so anyone can engage, non-judgemental so no one feels they can’t talk to rainbow.</a:t>
            </a:r>
            <a:endParaRPr/>
          </a:p>
          <a:p>
            <a:pPr marL="457200" lvl="0" indent="-298450" algn="l" rtl="0">
              <a:lnSpc>
                <a:spcPct val="100000"/>
              </a:lnSpc>
              <a:spcBef>
                <a:spcPts val="0"/>
              </a:spcBef>
              <a:spcAft>
                <a:spcPts val="0"/>
              </a:spcAft>
              <a:buClr>
                <a:srgbClr val="000000"/>
              </a:buClr>
              <a:buSzPts val="1400"/>
              <a:buFont typeface="Arial"/>
              <a:buNone/>
            </a:pPr>
            <a:endParaRPr sz="1400" b="0" i="0" u="none">
              <a:solidFill>
                <a:srgbClr val="FFFFFF"/>
              </a:solidFill>
              <a:latin typeface="Arial"/>
              <a:ea typeface="Arial"/>
              <a:cs typeface="Arial"/>
              <a:sym typeface="Arial"/>
            </a:endParaRPr>
          </a:p>
          <a:p>
            <a:pPr marL="457200" lvl="0" indent="-298450" algn="l" rtl="0">
              <a:lnSpc>
                <a:spcPct val="100000"/>
              </a:lnSpc>
              <a:spcBef>
                <a:spcPts val="0"/>
              </a:spcBef>
              <a:spcAft>
                <a:spcPts val="0"/>
              </a:spcAft>
              <a:buClr>
                <a:srgbClr val="000000"/>
              </a:buClr>
              <a:buSzPts val="1400"/>
              <a:buFont typeface="Arial"/>
              <a:buNone/>
            </a:pPr>
            <a:r>
              <a:rPr lang="en-GB" sz="1400" b="0" i="0" u="none">
                <a:solidFill>
                  <a:srgbClr val="FFFFFF"/>
                </a:solidFill>
                <a:latin typeface="Arial"/>
                <a:ea typeface="Arial"/>
                <a:cs typeface="Arial"/>
                <a:sym typeface="Arial"/>
              </a:rPr>
              <a:t>Also – people don’t know it’s abuse! How Bo, through conversation, helps identify what types of abuse and the next steps. </a:t>
            </a:r>
            <a:endParaRPr/>
          </a:p>
          <a:p>
            <a:pPr marL="457200" lvl="0" indent="-298450" algn="l" rtl="0">
              <a:lnSpc>
                <a:spcPct val="100000"/>
              </a:lnSpc>
              <a:spcBef>
                <a:spcPts val="0"/>
              </a:spcBef>
              <a:spcAft>
                <a:spcPts val="0"/>
              </a:spcAft>
              <a:buClr>
                <a:srgbClr val="000000"/>
              </a:buClr>
              <a:buSzPts val="1400"/>
              <a:buFont typeface="Arial"/>
              <a:buNone/>
            </a:pPr>
            <a:endParaRPr sz="1400" b="0" i="0" u="none">
              <a:solidFill>
                <a:srgbClr val="FFFFFF"/>
              </a:solidFill>
              <a:latin typeface="Arial"/>
              <a:ea typeface="Arial"/>
              <a:cs typeface="Arial"/>
              <a:sym typeface="Arial"/>
            </a:endParaRPr>
          </a:p>
          <a:p>
            <a:pPr marL="457200" lvl="0" indent="-298450" algn="l" rtl="0">
              <a:lnSpc>
                <a:spcPct val="100000"/>
              </a:lnSpc>
              <a:spcBef>
                <a:spcPts val="0"/>
              </a:spcBef>
              <a:spcAft>
                <a:spcPts val="0"/>
              </a:spcAft>
              <a:buClr>
                <a:srgbClr val="000000"/>
              </a:buClr>
              <a:buSzPts val="1400"/>
              <a:buFont typeface="Arial"/>
              <a:buNone/>
            </a:pPr>
            <a:r>
              <a:rPr lang="en-GB" sz="1400" b="0" i="0" u="none">
                <a:solidFill>
                  <a:srgbClr val="FFFFFF"/>
                </a:solidFill>
                <a:latin typeface="Arial"/>
                <a:ea typeface="Arial"/>
                <a:cs typeface="Arial"/>
                <a:sym typeface="Arial"/>
              </a:rPr>
              <a:t>We used targeted FB advertising to reach our audience. </a:t>
            </a:r>
            <a:endParaRPr/>
          </a:p>
          <a:p>
            <a:pPr marL="457200" lvl="0" indent="-298450" algn="l" rtl="0">
              <a:lnSpc>
                <a:spcPct val="100000"/>
              </a:lnSpc>
              <a:spcBef>
                <a:spcPts val="0"/>
              </a:spcBef>
              <a:spcAft>
                <a:spcPts val="0"/>
              </a:spcAft>
              <a:buClr>
                <a:srgbClr val="000000"/>
              </a:buClr>
              <a:buSzPts val="1400"/>
              <a:buFont typeface="Arial"/>
              <a:buNone/>
            </a:pPr>
            <a:endParaRPr sz="1400" b="0" i="0" u="non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631497bf10_0_8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5" name="Google Shape;415;g631497bf10_0_8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1400"/>
              <a:buFont typeface="Arial"/>
              <a:buNone/>
            </a:pPr>
            <a:endParaRPr sz="1400" b="0" i="0" u="none">
              <a:solidFill>
                <a:schemeClr val="dk1"/>
              </a:solidFill>
              <a:latin typeface="Arial"/>
              <a:ea typeface="Arial"/>
              <a:cs typeface="Arial"/>
              <a:sym typeface="Arial"/>
            </a:endParaRPr>
          </a:p>
          <a:p>
            <a:pPr marL="0" lvl="0" indent="0" algn="l" rtl="0">
              <a:lnSpc>
                <a:spcPct val="100000"/>
              </a:lnSpc>
              <a:spcBef>
                <a:spcPts val="0"/>
              </a:spcBef>
              <a:spcAft>
                <a:spcPts val="0"/>
              </a:spcAft>
              <a:buClr>
                <a:srgbClr val="000000"/>
              </a:buClr>
              <a:buSzPts val="1400"/>
              <a:buFont typeface="Arial"/>
              <a:buNone/>
            </a:pPr>
            <a:endParaRPr sz="1400" b="0" i="0" u="none">
              <a:solidFill>
                <a:schemeClr val="dk1"/>
              </a:solidFill>
              <a:latin typeface="Arial"/>
              <a:ea typeface="Arial"/>
              <a:cs typeface="Arial"/>
              <a:sym typeface="Arial"/>
            </a:endParaRPr>
          </a:p>
          <a:p>
            <a:pPr marL="0" lvl="0" indent="0" algn="l" rtl="0">
              <a:lnSpc>
                <a:spcPct val="100000"/>
              </a:lnSpc>
              <a:spcBef>
                <a:spcPts val="0"/>
              </a:spcBef>
              <a:spcAft>
                <a:spcPts val="0"/>
              </a:spcAft>
              <a:buClr>
                <a:srgbClr val="000000"/>
              </a:buClr>
              <a:buSzPts val="1400"/>
              <a:buFont typeface="Arial"/>
              <a:buNone/>
            </a:pPr>
            <a:endParaRPr sz="1400" b="0" i="0" u="none">
              <a:solidFill>
                <a:schemeClr val="dk1"/>
              </a:solidFill>
              <a:latin typeface="Arial"/>
              <a:ea typeface="Arial"/>
              <a:cs typeface="Arial"/>
              <a:sym typeface="Arial"/>
            </a:endParaRPr>
          </a:p>
          <a:p>
            <a:pPr marL="0" lvl="0" indent="0" algn="l" rtl="0">
              <a:lnSpc>
                <a:spcPct val="100000"/>
              </a:lnSpc>
              <a:spcBef>
                <a:spcPts val="0"/>
              </a:spcBef>
              <a:spcAft>
                <a:spcPts val="0"/>
              </a:spcAft>
              <a:buClr>
                <a:srgbClr val="000000"/>
              </a:buClr>
              <a:buSzPts val="1400"/>
              <a:buFont typeface="Arial"/>
              <a:buNone/>
            </a:pPr>
            <a:endParaRPr sz="1400" b="0" i="0" u="none">
              <a:solidFill>
                <a:schemeClr val="dk1"/>
              </a:solidFill>
              <a:latin typeface="Arial"/>
              <a:ea typeface="Arial"/>
              <a:cs typeface="Arial"/>
              <a:sym typeface="Arial"/>
            </a:endParaRPr>
          </a:p>
          <a:p>
            <a:pPr marL="0" lvl="0" indent="0" algn="l" rtl="0">
              <a:lnSpc>
                <a:spcPct val="100000"/>
              </a:lnSpc>
              <a:spcBef>
                <a:spcPts val="0"/>
              </a:spcBef>
              <a:spcAft>
                <a:spcPts val="0"/>
              </a:spcAft>
              <a:buClr>
                <a:srgbClr val="000000"/>
              </a:buClr>
              <a:buSzPts val="1400"/>
              <a:buFont typeface="Arial"/>
              <a:buNone/>
            </a:pPr>
            <a:r>
              <a:rPr lang="en-GB" sz="1400" b="0" i="0" u="none">
                <a:solidFill>
                  <a:schemeClr val="dk1"/>
                </a:solidFill>
                <a:latin typeface="Arial"/>
                <a:ea typeface="Arial"/>
                <a:cs typeface="Arial"/>
                <a:sym typeface="Arial"/>
              </a:rPr>
              <a:t>The results – reinforced what we already knew. </a:t>
            </a:r>
            <a:endParaRPr/>
          </a:p>
          <a:p>
            <a:pPr marL="0" lvl="0" indent="0" algn="l" rtl="0">
              <a:lnSpc>
                <a:spcPct val="100000"/>
              </a:lnSpc>
              <a:spcBef>
                <a:spcPts val="0"/>
              </a:spcBef>
              <a:spcAft>
                <a:spcPts val="0"/>
              </a:spcAft>
              <a:buClr>
                <a:srgbClr val="000000"/>
              </a:buClr>
              <a:buSzPts val="1400"/>
              <a:buFont typeface="Arial"/>
              <a:buNone/>
            </a:pPr>
            <a:endParaRPr sz="1400" b="0" i="0" u="none">
              <a:solidFill>
                <a:schemeClr val="dk1"/>
              </a:solidFill>
              <a:latin typeface="Arial"/>
              <a:ea typeface="Arial"/>
              <a:cs typeface="Arial"/>
              <a:sym typeface="Arial"/>
            </a:endParaRPr>
          </a:p>
          <a:p>
            <a:pPr marL="0" lvl="0" indent="0" algn="l" rtl="0">
              <a:lnSpc>
                <a:spcPct val="100000"/>
              </a:lnSpc>
              <a:spcBef>
                <a:spcPts val="0"/>
              </a:spcBef>
              <a:spcAft>
                <a:spcPts val="0"/>
              </a:spcAft>
              <a:buClr>
                <a:srgbClr val="000000"/>
              </a:buClr>
              <a:buSzPts val="1400"/>
              <a:buFont typeface="Arial"/>
              <a:buNone/>
            </a:pPr>
            <a:r>
              <a:rPr lang="en-GB" sz="1400" b="0" i="0" u="none">
                <a:solidFill>
                  <a:schemeClr val="dk1"/>
                </a:solidFill>
                <a:latin typeface="Arial"/>
                <a:ea typeface="Arial"/>
                <a:cs typeface="Arial"/>
                <a:sym typeface="Arial"/>
              </a:rPr>
              <a:t>It validated what we had heard from victims during our consultation, and what we knew based on our research and the culture of abuse in SA. </a:t>
            </a:r>
            <a:endParaRPr/>
          </a:p>
          <a:p>
            <a:pPr marL="0" lvl="0" indent="0" algn="l" rtl="0">
              <a:lnSpc>
                <a:spcPct val="100000"/>
              </a:lnSpc>
              <a:spcBef>
                <a:spcPts val="0"/>
              </a:spcBef>
              <a:spcAft>
                <a:spcPts val="0"/>
              </a:spcAft>
              <a:buClr>
                <a:srgbClr val="000000"/>
              </a:buClr>
              <a:buSzPts val="1400"/>
              <a:buFont typeface="Arial"/>
              <a:buNone/>
            </a:pPr>
            <a:endParaRPr sz="1400" b="0" i="0" u="non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631497bf10_0_8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0" name="Google Shape;420;g631497bf10_0_8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1400"/>
              <a:buFont typeface="Arial"/>
              <a:buNone/>
            </a:pPr>
            <a:endParaRPr sz="1400" b="0" i="0" u="none">
              <a:solidFill>
                <a:schemeClr val="dk1"/>
              </a:solidFill>
              <a:latin typeface="Arial"/>
              <a:ea typeface="Arial"/>
              <a:cs typeface="Arial"/>
              <a:sym typeface="Arial"/>
            </a:endParaRPr>
          </a:p>
          <a:p>
            <a:pPr marL="0" lvl="0" indent="0" algn="l" rtl="0">
              <a:lnSpc>
                <a:spcPct val="100000"/>
              </a:lnSpc>
              <a:spcBef>
                <a:spcPts val="0"/>
              </a:spcBef>
              <a:spcAft>
                <a:spcPts val="0"/>
              </a:spcAft>
              <a:buClr>
                <a:srgbClr val="000000"/>
              </a:buClr>
              <a:buSzPts val="1400"/>
              <a:buFont typeface="Arial"/>
              <a:buNone/>
            </a:pPr>
            <a:endParaRPr sz="1400" b="0" i="0" u="none">
              <a:solidFill>
                <a:schemeClr val="dk1"/>
              </a:solidFill>
              <a:latin typeface="Arial"/>
              <a:ea typeface="Arial"/>
              <a:cs typeface="Arial"/>
              <a:sym typeface="Arial"/>
            </a:endParaRPr>
          </a:p>
          <a:p>
            <a:pPr marL="0" lvl="0" indent="0" algn="l" rtl="0">
              <a:lnSpc>
                <a:spcPct val="100000"/>
              </a:lnSpc>
              <a:spcBef>
                <a:spcPts val="0"/>
              </a:spcBef>
              <a:spcAft>
                <a:spcPts val="0"/>
              </a:spcAft>
              <a:buClr>
                <a:srgbClr val="000000"/>
              </a:buClr>
              <a:buSzPts val="1400"/>
              <a:buFont typeface="Arial"/>
              <a:buNone/>
            </a:pPr>
            <a:endParaRPr sz="1400" b="0" i="0" u="none">
              <a:solidFill>
                <a:schemeClr val="dk1"/>
              </a:solidFill>
              <a:latin typeface="Arial"/>
              <a:ea typeface="Arial"/>
              <a:cs typeface="Arial"/>
              <a:sym typeface="Arial"/>
            </a:endParaRPr>
          </a:p>
          <a:p>
            <a:pPr marL="0" lvl="0" indent="0" algn="l" rtl="0">
              <a:lnSpc>
                <a:spcPct val="100000"/>
              </a:lnSpc>
              <a:spcBef>
                <a:spcPts val="0"/>
              </a:spcBef>
              <a:spcAft>
                <a:spcPts val="0"/>
              </a:spcAft>
              <a:buClr>
                <a:srgbClr val="000000"/>
              </a:buClr>
              <a:buSzPts val="1400"/>
              <a:buFont typeface="Arial"/>
              <a:buNone/>
            </a:pPr>
            <a:endParaRPr sz="1400" b="0" i="0" u="none">
              <a:solidFill>
                <a:schemeClr val="dk1"/>
              </a:solidFill>
              <a:latin typeface="Arial"/>
              <a:ea typeface="Arial"/>
              <a:cs typeface="Arial"/>
              <a:sym typeface="Arial"/>
            </a:endParaRPr>
          </a:p>
          <a:p>
            <a:pPr marL="0" lvl="0" indent="0" algn="l" rtl="0">
              <a:lnSpc>
                <a:spcPct val="100000"/>
              </a:lnSpc>
              <a:spcBef>
                <a:spcPts val="0"/>
              </a:spcBef>
              <a:spcAft>
                <a:spcPts val="0"/>
              </a:spcAft>
              <a:buClr>
                <a:srgbClr val="000000"/>
              </a:buClr>
              <a:buSzPts val="1400"/>
              <a:buFont typeface="Arial"/>
              <a:buNone/>
            </a:pPr>
            <a:r>
              <a:rPr lang="en-GB" sz="1400" b="0" i="0" u="none">
                <a:solidFill>
                  <a:schemeClr val="dk1"/>
                </a:solidFill>
                <a:latin typeface="Arial"/>
                <a:ea typeface="Arial"/>
                <a:cs typeface="Arial"/>
                <a:sym typeface="Arial"/>
              </a:rPr>
              <a:t>The results – reinforced what we already knew. </a:t>
            </a:r>
            <a:endParaRPr/>
          </a:p>
          <a:p>
            <a:pPr marL="0" lvl="0" indent="0" algn="l" rtl="0">
              <a:lnSpc>
                <a:spcPct val="100000"/>
              </a:lnSpc>
              <a:spcBef>
                <a:spcPts val="0"/>
              </a:spcBef>
              <a:spcAft>
                <a:spcPts val="0"/>
              </a:spcAft>
              <a:buClr>
                <a:srgbClr val="000000"/>
              </a:buClr>
              <a:buSzPts val="1400"/>
              <a:buFont typeface="Arial"/>
              <a:buNone/>
            </a:pPr>
            <a:endParaRPr sz="1400" b="0" i="0" u="none">
              <a:solidFill>
                <a:schemeClr val="dk1"/>
              </a:solidFill>
              <a:latin typeface="Arial"/>
              <a:ea typeface="Arial"/>
              <a:cs typeface="Arial"/>
              <a:sym typeface="Arial"/>
            </a:endParaRPr>
          </a:p>
          <a:p>
            <a:pPr marL="0" lvl="0" indent="0" algn="l" rtl="0">
              <a:lnSpc>
                <a:spcPct val="100000"/>
              </a:lnSpc>
              <a:spcBef>
                <a:spcPts val="0"/>
              </a:spcBef>
              <a:spcAft>
                <a:spcPts val="0"/>
              </a:spcAft>
              <a:buClr>
                <a:srgbClr val="000000"/>
              </a:buClr>
              <a:buSzPts val="1400"/>
              <a:buFont typeface="Arial"/>
              <a:buNone/>
            </a:pPr>
            <a:r>
              <a:rPr lang="en-GB" sz="1400" b="0" i="0" u="none">
                <a:solidFill>
                  <a:schemeClr val="dk1"/>
                </a:solidFill>
                <a:latin typeface="Arial"/>
                <a:ea typeface="Arial"/>
                <a:cs typeface="Arial"/>
                <a:sym typeface="Arial"/>
              </a:rPr>
              <a:t>It validated what we had heard from victims during our consultation, and what we knew based on our research and the culture of abuse in SA. </a:t>
            </a:r>
            <a:endParaRPr/>
          </a:p>
          <a:p>
            <a:pPr marL="0" lvl="0" indent="0" algn="l" rtl="0">
              <a:lnSpc>
                <a:spcPct val="100000"/>
              </a:lnSpc>
              <a:spcBef>
                <a:spcPts val="0"/>
              </a:spcBef>
              <a:spcAft>
                <a:spcPts val="0"/>
              </a:spcAft>
              <a:buClr>
                <a:srgbClr val="000000"/>
              </a:buClr>
              <a:buSzPts val="1400"/>
              <a:buFont typeface="Arial"/>
              <a:buNone/>
            </a:pPr>
            <a:endParaRPr sz="1400" b="0" i="0" u="non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631497bf10_0_8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6" name="Google Shape;426;g631497bf10_0_8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1400"/>
              <a:buFont typeface="Arial"/>
              <a:buNone/>
            </a:pPr>
            <a:r>
              <a:rPr lang="en-GB" sz="1400" b="0" i="0" u="none">
                <a:solidFill>
                  <a:schemeClr val="dk1"/>
                </a:solidFill>
                <a:latin typeface="Arial"/>
                <a:ea typeface="Arial"/>
                <a:cs typeface="Arial"/>
                <a:sym typeface="Arial"/>
              </a:rPr>
              <a:t>We received 3x the number of messages during these hours than in other hours of the day. </a:t>
            </a:r>
            <a:endParaRPr/>
          </a:p>
          <a:p>
            <a:pPr marL="0" lvl="0" indent="0" algn="l" rtl="0">
              <a:lnSpc>
                <a:spcPct val="100000"/>
              </a:lnSpc>
              <a:spcBef>
                <a:spcPts val="0"/>
              </a:spcBef>
              <a:spcAft>
                <a:spcPts val="0"/>
              </a:spcAft>
              <a:buClr>
                <a:srgbClr val="000000"/>
              </a:buClr>
              <a:buSzPts val="1400"/>
              <a:buFont typeface="Arial"/>
              <a:buNone/>
            </a:pPr>
            <a:endParaRPr sz="1400" b="0" i="0" u="none">
              <a:solidFill>
                <a:schemeClr val="dk1"/>
              </a:solidFill>
              <a:latin typeface="Arial"/>
              <a:ea typeface="Arial"/>
              <a:cs typeface="Arial"/>
              <a:sym typeface="Arial"/>
            </a:endParaRPr>
          </a:p>
          <a:p>
            <a:pPr marL="0" lvl="0" indent="0" algn="l" rtl="0">
              <a:lnSpc>
                <a:spcPct val="100000"/>
              </a:lnSpc>
              <a:spcBef>
                <a:spcPts val="0"/>
              </a:spcBef>
              <a:spcAft>
                <a:spcPts val="0"/>
              </a:spcAft>
              <a:buClr>
                <a:srgbClr val="000000"/>
              </a:buClr>
              <a:buSzPts val="1400"/>
              <a:buFont typeface="Arial"/>
              <a:buNone/>
            </a:pPr>
            <a:r>
              <a:rPr lang="en-GB" sz="1400" b="0" i="0" u="none">
                <a:solidFill>
                  <a:schemeClr val="dk1"/>
                </a:solidFill>
                <a:latin typeface="Arial"/>
                <a:ea typeface="Arial"/>
                <a:cs typeface="Arial"/>
                <a:sym typeface="Arial"/>
              </a:rPr>
              <a:t>Assumption -  people were talking to us before going to work and after. </a:t>
            </a:r>
            <a:endParaRPr/>
          </a:p>
          <a:p>
            <a:pPr marL="0" lvl="0" indent="0" algn="l" rtl="0">
              <a:lnSpc>
                <a:spcPct val="100000"/>
              </a:lnSpc>
              <a:spcBef>
                <a:spcPts val="0"/>
              </a:spcBef>
              <a:spcAft>
                <a:spcPts val="0"/>
              </a:spcAft>
              <a:buClr>
                <a:srgbClr val="000000"/>
              </a:buClr>
              <a:buSzPts val="1400"/>
              <a:buFont typeface="Arial"/>
              <a:buNone/>
            </a:pPr>
            <a:endParaRPr sz="1400" b="0" i="0" u="none">
              <a:solidFill>
                <a:schemeClr val="dk1"/>
              </a:solidFill>
              <a:latin typeface="Arial"/>
              <a:ea typeface="Arial"/>
              <a:cs typeface="Arial"/>
              <a:sym typeface="Arial"/>
            </a:endParaRPr>
          </a:p>
          <a:p>
            <a:pPr marL="0" lvl="0" indent="0" algn="l" rtl="0">
              <a:lnSpc>
                <a:spcPct val="100000"/>
              </a:lnSpc>
              <a:spcBef>
                <a:spcPts val="0"/>
              </a:spcBef>
              <a:spcAft>
                <a:spcPts val="0"/>
              </a:spcAft>
              <a:buClr>
                <a:srgbClr val="000000"/>
              </a:buClr>
              <a:buSzPts val="1400"/>
              <a:buFont typeface="Arial"/>
              <a:buNone/>
            </a:pPr>
            <a:r>
              <a:rPr lang="en-GB" sz="1400" b="0" i="0" u="none">
                <a:solidFill>
                  <a:srgbClr val="FFFFFF"/>
                </a:solidFill>
                <a:latin typeface="Avenir"/>
                <a:ea typeface="Avenir"/>
                <a:cs typeface="Avenir"/>
                <a:sym typeface="Avenir"/>
              </a:rPr>
              <a:t>Helplines don’t support this demand because they function 9-5 </a:t>
            </a:r>
            <a:endParaRPr sz="1400" b="0" i="0" u="none">
              <a:solidFill>
                <a:schemeClr val="dk1"/>
              </a:solidFill>
              <a:latin typeface="Arial"/>
              <a:ea typeface="Arial"/>
              <a:cs typeface="Arial"/>
              <a:sym typeface="Arial"/>
            </a:endParaRPr>
          </a:p>
          <a:p>
            <a:pPr marL="0" lvl="0" indent="0" algn="l" rtl="0">
              <a:lnSpc>
                <a:spcPct val="100000"/>
              </a:lnSpc>
              <a:spcBef>
                <a:spcPts val="0"/>
              </a:spcBef>
              <a:spcAft>
                <a:spcPts val="0"/>
              </a:spcAft>
              <a:buClr>
                <a:srgbClr val="000000"/>
              </a:buClr>
              <a:buSzPts val="1400"/>
              <a:buFont typeface="Arial"/>
              <a:buNone/>
            </a:pPr>
            <a:endParaRPr sz="1400" b="0" i="0" u="none">
              <a:solidFill>
                <a:schemeClr val="dk1"/>
              </a:solidFill>
              <a:latin typeface="Arial"/>
              <a:ea typeface="Arial"/>
              <a:cs typeface="Arial"/>
              <a:sym typeface="Arial"/>
            </a:endParaRPr>
          </a:p>
          <a:p>
            <a:pPr marL="0" lvl="0" indent="0" algn="l" rtl="0">
              <a:lnSpc>
                <a:spcPct val="100000"/>
              </a:lnSpc>
              <a:spcBef>
                <a:spcPts val="0"/>
              </a:spcBef>
              <a:spcAft>
                <a:spcPts val="0"/>
              </a:spcAft>
              <a:buClr>
                <a:srgbClr val="000000"/>
              </a:buClr>
              <a:buSzPts val="1400"/>
              <a:buFont typeface="Arial"/>
              <a:buNone/>
            </a:pPr>
            <a:endParaRPr sz="1400" b="0" i="0" u="none">
              <a:solidFill>
                <a:schemeClr val="dk1"/>
              </a:solidFill>
              <a:latin typeface="Arial"/>
              <a:ea typeface="Arial"/>
              <a:cs typeface="Arial"/>
              <a:sym typeface="Arial"/>
            </a:endParaRPr>
          </a:p>
          <a:p>
            <a:pPr marL="0" lvl="0" indent="0" algn="l" rtl="0">
              <a:lnSpc>
                <a:spcPct val="100000"/>
              </a:lnSpc>
              <a:spcBef>
                <a:spcPts val="0"/>
              </a:spcBef>
              <a:spcAft>
                <a:spcPts val="0"/>
              </a:spcAft>
              <a:buClr>
                <a:srgbClr val="000000"/>
              </a:buClr>
              <a:buSzPts val="1400"/>
              <a:buFont typeface="Arial"/>
              <a:buNone/>
            </a:pPr>
            <a:endParaRPr sz="1400" b="0" i="0" u="none">
              <a:solidFill>
                <a:schemeClr val="dk1"/>
              </a:solidFill>
              <a:latin typeface="Arial"/>
              <a:ea typeface="Arial"/>
              <a:cs typeface="Arial"/>
              <a:sym typeface="Arial"/>
            </a:endParaRPr>
          </a:p>
          <a:p>
            <a:pPr marL="0" lvl="0" indent="0" algn="l" rtl="0">
              <a:lnSpc>
                <a:spcPct val="100000"/>
              </a:lnSpc>
              <a:spcBef>
                <a:spcPts val="0"/>
              </a:spcBef>
              <a:spcAft>
                <a:spcPts val="0"/>
              </a:spcAft>
              <a:buClr>
                <a:srgbClr val="000000"/>
              </a:buClr>
              <a:buSzPts val="1400"/>
              <a:buFont typeface="Arial"/>
              <a:buNone/>
            </a:pPr>
            <a:endParaRPr sz="1400" b="0" i="0" u="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631497bf10_0_3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631497bf10_0_37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292100" algn="l" rtl="0">
              <a:lnSpc>
                <a:spcPct val="115000"/>
              </a:lnSpc>
              <a:spcBef>
                <a:spcPts val="1080"/>
              </a:spcBef>
              <a:spcAft>
                <a:spcPts val="0"/>
              </a:spcAft>
              <a:buClr>
                <a:schemeClr val="dk1"/>
              </a:buClr>
              <a:buSzPts val="1000"/>
              <a:buChar char="●"/>
            </a:pPr>
            <a:r>
              <a:rPr lang="en-GB" sz="1000">
                <a:solidFill>
                  <a:schemeClr val="dk2"/>
                </a:solidFill>
                <a:latin typeface="Arial"/>
                <a:ea typeface="Arial"/>
                <a:cs typeface="Arial"/>
                <a:sym typeface="Arial"/>
              </a:rPr>
              <a:t>I am a Data Scientist at AI for Good UK working to improve product intelligence and communicate findings with wider stakeholder groups and the founder of the AI for Good community here in London</a:t>
            </a:r>
            <a:endParaRPr sz="1000">
              <a:solidFill>
                <a:schemeClr val="dk2"/>
              </a:solidFill>
              <a:latin typeface="Arial"/>
              <a:ea typeface="Arial"/>
              <a:cs typeface="Arial"/>
              <a:sym typeface="Arial"/>
            </a:endParaRPr>
          </a:p>
          <a:p>
            <a:pPr marL="457200" lvl="0" indent="-292100" algn="l" rtl="0">
              <a:lnSpc>
                <a:spcPct val="115000"/>
              </a:lnSpc>
              <a:spcBef>
                <a:spcPts val="0"/>
              </a:spcBef>
              <a:spcAft>
                <a:spcPts val="0"/>
              </a:spcAft>
              <a:buClr>
                <a:schemeClr val="dk1"/>
              </a:buClr>
              <a:buSzPts val="1000"/>
              <a:buChar char="●"/>
            </a:pPr>
            <a:r>
              <a:rPr lang="en-GB" sz="1000">
                <a:solidFill>
                  <a:schemeClr val="dk2"/>
                </a:solidFill>
                <a:latin typeface="Arial"/>
                <a:ea typeface="Arial"/>
                <a:cs typeface="Arial"/>
                <a:sym typeface="Arial"/>
              </a:rPr>
              <a:t>I graduated from the University of Cambridge in the summer of 2019 with a Masters of Engineering degree specialising in Machine Learning and Deep Learning.</a:t>
            </a:r>
            <a:endParaRPr sz="1000">
              <a:solidFill>
                <a:schemeClr val="dk2"/>
              </a:solidFill>
              <a:latin typeface="Arial"/>
              <a:ea typeface="Arial"/>
              <a:cs typeface="Arial"/>
              <a:sym typeface="Arial"/>
            </a:endParaRPr>
          </a:p>
          <a:p>
            <a:pPr marL="457200" lvl="0" indent="-292100" algn="l" rtl="0">
              <a:lnSpc>
                <a:spcPct val="115000"/>
              </a:lnSpc>
              <a:spcBef>
                <a:spcPts val="0"/>
              </a:spcBef>
              <a:spcAft>
                <a:spcPts val="0"/>
              </a:spcAft>
              <a:buClr>
                <a:schemeClr val="dk1"/>
              </a:buClr>
              <a:buSzPts val="1000"/>
              <a:buChar char="●"/>
            </a:pPr>
            <a:r>
              <a:rPr lang="en-GB" sz="1000">
                <a:solidFill>
                  <a:schemeClr val="dk2"/>
                </a:solidFill>
                <a:latin typeface="Arial"/>
                <a:ea typeface="Arial"/>
                <a:cs typeface="Arial"/>
                <a:sym typeface="Arial"/>
              </a:rPr>
              <a:t>I was the Deputy Director of the Cambridge Development Initiative an international development agency which runs four development projects in Tanzania each year. I was also the founder of the Engineering for Social Good group at Cambridge. </a:t>
            </a:r>
            <a:endParaRPr sz="1000">
              <a:solidFill>
                <a:schemeClr val="dk2"/>
              </a:solidFill>
              <a:latin typeface="Arial"/>
              <a:ea typeface="Arial"/>
              <a:cs typeface="Arial"/>
              <a:sym typeface="Arial"/>
            </a:endParaRPr>
          </a:p>
          <a:p>
            <a:pPr marL="0" lvl="0" indent="0" algn="l" rtl="0">
              <a:spcBef>
                <a:spcPts val="0"/>
              </a:spcBef>
              <a:spcAft>
                <a:spcPts val="0"/>
              </a:spcAft>
              <a:buNone/>
            </a:pPr>
            <a:endParaRPr sz="1000"/>
          </a:p>
        </p:txBody>
      </p:sp>
      <p:sp>
        <p:nvSpPr>
          <p:cNvPr id="198" name="Google Shape;198;g631497bf10_0_37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631497bf10_0_8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2" name="Google Shape;432;g631497bf10_0_8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Clr>
                <a:srgbClr val="000000"/>
              </a:buClr>
              <a:buSzPts val="1400"/>
              <a:buFont typeface="Arial"/>
              <a:buNone/>
            </a:pPr>
            <a:r>
              <a:rPr lang="en-GB" sz="1400" b="0" i="0" u="none">
                <a:solidFill>
                  <a:srgbClr val="000000"/>
                </a:solidFill>
                <a:latin typeface="Arial"/>
                <a:ea typeface="Arial"/>
                <a:cs typeface="Arial"/>
                <a:sym typeface="Arial"/>
              </a:rPr>
              <a:t>Would it be possible to create a simple, animated graph of the one we have here, showing the line moving during the times of the day?</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631497bf10_0_8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g631497bf10_0_853:notes"/>
          <p:cNvSpPr txBox="1">
            <a:spLocks noGrp="1"/>
          </p:cNvSpPr>
          <p:nvPr>
            <p:ph type="body" idx="1"/>
          </p:nvPr>
        </p:nvSpPr>
        <p:spPr>
          <a:xfrm>
            <a:off x="685800" y="4402138"/>
            <a:ext cx="5486400" cy="3598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200"/>
              <a:buFont typeface="Arial"/>
              <a:buNone/>
            </a:pPr>
            <a:r>
              <a:rPr lang="en-GB" sz="1200" b="0" i="0" u="none">
                <a:solidFill>
                  <a:schemeClr val="dk1"/>
                </a:solidFill>
                <a:latin typeface="Avenir"/>
                <a:ea typeface="Avenir"/>
                <a:cs typeface="Avenir"/>
                <a:sym typeface="Avenir"/>
              </a:rPr>
              <a:t>Our projects and mission are supported by</a:t>
            </a:r>
            <a:endParaRPr sz="1200" b="0" i="0" u="none">
              <a:solidFill>
                <a:srgbClr val="000000"/>
              </a:solidFill>
              <a:latin typeface="Calibri"/>
              <a:ea typeface="Calibri"/>
              <a:cs typeface="Calibri"/>
              <a:sym typeface="Calibri"/>
            </a:endParaRPr>
          </a:p>
        </p:txBody>
      </p:sp>
      <p:sp>
        <p:nvSpPr>
          <p:cNvPr id="439" name="Google Shape;439;g631497bf10_0_853:notes"/>
          <p:cNvSpPr txBox="1">
            <a:spLocks noGrp="1"/>
          </p:cNvSpPr>
          <p:nvPr>
            <p:ph type="sldNum" idx="12"/>
          </p:nvPr>
        </p:nvSpPr>
        <p:spPr>
          <a:xfrm>
            <a:off x="3884612" y="8685212"/>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000000"/>
                </a:solidFill>
                <a:latin typeface="Calibri"/>
                <a:ea typeface="Calibri"/>
                <a:cs typeface="Calibri"/>
                <a:sym typeface="Calibri"/>
              </a:rPr>
              <a:t>31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631497bf10_0_8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0" name="Google Shape;450;g631497bf10_0_8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1400"/>
              <a:buFont typeface="Arial"/>
              <a:buNone/>
            </a:pPr>
            <a:endParaRPr sz="1400" b="0" i="0" u="none">
              <a:solidFill>
                <a:schemeClr val="dk1"/>
              </a:solidFill>
              <a:latin typeface="Arial"/>
              <a:ea typeface="Arial"/>
              <a:cs typeface="Arial"/>
              <a:sym typeface="Arial"/>
            </a:endParaRPr>
          </a:p>
          <a:p>
            <a:pPr marL="0" lvl="0" indent="0" algn="l" rtl="0">
              <a:lnSpc>
                <a:spcPct val="100000"/>
              </a:lnSpc>
              <a:spcBef>
                <a:spcPts val="0"/>
              </a:spcBef>
              <a:spcAft>
                <a:spcPts val="0"/>
              </a:spcAft>
              <a:buClr>
                <a:srgbClr val="000000"/>
              </a:buClr>
              <a:buSzPts val="1400"/>
              <a:buFont typeface="Arial"/>
              <a:buNone/>
            </a:pPr>
            <a:endParaRPr sz="1400" b="0" i="0" u="none">
              <a:solidFill>
                <a:schemeClr val="dk1"/>
              </a:solidFill>
              <a:latin typeface="Arial"/>
              <a:ea typeface="Arial"/>
              <a:cs typeface="Arial"/>
              <a:sym typeface="Arial"/>
            </a:endParaRPr>
          </a:p>
          <a:p>
            <a:pPr marL="0" lvl="0" indent="0" algn="l" rtl="0">
              <a:lnSpc>
                <a:spcPct val="100000"/>
              </a:lnSpc>
              <a:spcBef>
                <a:spcPts val="0"/>
              </a:spcBef>
              <a:spcAft>
                <a:spcPts val="0"/>
              </a:spcAft>
              <a:buClr>
                <a:srgbClr val="000000"/>
              </a:buClr>
              <a:buSzPts val="1400"/>
              <a:buFont typeface="Arial"/>
              <a:buNone/>
            </a:pPr>
            <a:endParaRPr sz="1400" b="0" i="0" u="none">
              <a:solidFill>
                <a:schemeClr val="dk1"/>
              </a:solidFill>
              <a:latin typeface="Arial"/>
              <a:ea typeface="Arial"/>
              <a:cs typeface="Arial"/>
              <a:sym typeface="Arial"/>
            </a:endParaRPr>
          </a:p>
          <a:p>
            <a:pPr marL="0" lvl="0" indent="0" algn="l" rtl="0">
              <a:lnSpc>
                <a:spcPct val="100000"/>
              </a:lnSpc>
              <a:spcBef>
                <a:spcPts val="0"/>
              </a:spcBef>
              <a:spcAft>
                <a:spcPts val="0"/>
              </a:spcAft>
              <a:buClr>
                <a:srgbClr val="000000"/>
              </a:buClr>
              <a:buSzPts val="1400"/>
              <a:buFont typeface="Arial"/>
              <a:buNone/>
            </a:pPr>
            <a:endParaRPr sz="1400" b="0" i="0" u="none">
              <a:solidFill>
                <a:schemeClr val="dk1"/>
              </a:solidFill>
              <a:latin typeface="Arial"/>
              <a:ea typeface="Arial"/>
              <a:cs typeface="Arial"/>
              <a:sym typeface="Arial"/>
            </a:endParaRPr>
          </a:p>
          <a:p>
            <a:pPr marL="0" lvl="0" indent="0" algn="l" rtl="0">
              <a:lnSpc>
                <a:spcPct val="100000"/>
              </a:lnSpc>
              <a:spcBef>
                <a:spcPts val="0"/>
              </a:spcBef>
              <a:spcAft>
                <a:spcPts val="0"/>
              </a:spcAft>
              <a:buClr>
                <a:srgbClr val="000000"/>
              </a:buClr>
              <a:buSzPts val="1400"/>
              <a:buFont typeface="Arial"/>
              <a:buNone/>
            </a:pPr>
            <a:r>
              <a:rPr lang="en-GB" sz="1400" b="0" i="0" u="none">
                <a:solidFill>
                  <a:schemeClr val="dk1"/>
                </a:solidFill>
                <a:latin typeface="Arial"/>
                <a:ea typeface="Arial"/>
                <a:cs typeface="Arial"/>
                <a:sym typeface="Arial"/>
              </a:rPr>
              <a:t>The results – reinforced what we already knew. </a:t>
            </a:r>
            <a:endParaRPr/>
          </a:p>
          <a:p>
            <a:pPr marL="0" lvl="0" indent="0" algn="l" rtl="0">
              <a:lnSpc>
                <a:spcPct val="100000"/>
              </a:lnSpc>
              <a:spcBef>
                <a:spcPts val="0"/>
              </a:spcBef>
              <a:spcAft>
                <a:spcPts val="0"/>
              </a:spcAft>
              <a:buClr>
                <a:srgbClr val="000000"/>
              </a:buClr>
              <a:buSzPts val="1400"/>
              <a:buFont typeface="Arial"/>
              <a:buNone/>
            </a:pPr>
            <a:endParaRPr sz="1400" b="0" i="0" u="none">
              <a:solidFill>
                <a:schemeClr val="dk1"/>
              </a:solidFill>
              <a:latin typeface="Arial"/>
              <a:ea typeface="Arial"/>
              <a:cs typeface="Arial"/>
              <a:sym typeface="Arial"/>
            </a:endParaRPr>
          </a:p>
          <a:p>
            <a:pPr marL="0" lvl="0" indent="0" algn="l" rtl="0">
              <a:lnSpc>
                <a:spcPct val="100000"/>
              </a:lnSpc>
              <a:spcBef>
                <a:spcPts val="0"/>
              </a:spcBef>
              <a:spcAft>
                <a:spcPts val="0"/>
              </a:spcAft>
              <a:buClr>
                <a:srgbClr val="000000"/>
              </a:buClr>
              <a:buSzPts val="1400"/>
              <a:buFont typeface="Arial"/>
              <a:buNone/>
            </a:pPr>
            <a:r>
              <a:rPr lang="en-GB" sz="1400" b="0" i="0" u="none">
                <a:solidFill>
                  <a:schemeClr val="dk1"/>
                </a:solidFill>
                <a:latin typeface="Arial"/>
                <a:ea typeface="Arial"/>
                <a:cs typeface="Arial"/>
                <a:sym typeface="Arial"/>
              </a:rPr>
              <a:t>It validated what we had heard from victims during our consultation, and what we knew based on our research and the culture of abuse in SA. </a:t>
            </a:r>
            <a:endParaRPr/>
          </a:p>
          <a:p>
            <a:pPr marL="0" lvl="0" indent="0" algn="l" rtl="0">
              <a:lnSpc>
                <a:spcPct val="100000"/>
              </a:lnSpc>
              <a:spcBef>
                <a:spcPts val="0"/>
              </a:spcBef>
              <a:spcAft>
                <a:spcPts val="0"/>
              </a:spcAft>
              <a:buClr>
                <a:srgbClr val="000000"/>
              </a:buClr>
              <a:buSzPts val="1400"/>
              <a:buFont typeface="Arial"/>
              <a:buNone/>
            </a:pPr>
            <a:endParaRPr sz="1400" b="0" i="0" u="none">
              <a:solidFill>
                <a:srgbClr val="000000"/>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631497bf10_0_8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5" name="Google Shape;455;g631497bf10_0_8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1400"/>
              <a:buFont typeface="Arial"/>
              <a:buNone/>
            </a:pPr>
            <a:endParaRPr sz="1400" b="0" i="0" u="none">
              <a:solidFill>
                <a:schemeClr val="dk1"/>
              </a:solidFill>
              <a:latin typeface="Arial"/>
              <a:ea typeface="Arial"/>
              <a:cs typeface="Arial"/>
              <a:sym typeface="Arial"/>
            </a:endParaRPr>
          </a:p>
          <a:p>
            <a:pPr marL="0" lvl="0" indent="0" algn="l" rtl="0">
              <a:lnSpc>
                <a:spcPct val="100000"/>
              </a:lnSpc>
              <a:spcBef>
                <a:spcPts val="0"/>
              </a:spcBef>
              <a:spcAft>
                <a:spcPts val="0"/>
              </a:spcAft>
              <a:buClr>
                <a:srgbClr val="000000"/>
              </a:buClr>
              <a:buSzPts val="1400"/>
              <a:buFont typeface="Arial"/>
              <a:buNone/>
            </a:pPr>
            <a:endParaRPr sz="1400" b="0" i="0" u="none">
              <a:solidFill>
                <a:schemeClr val="dk1"/>
              </a:solidFill>
              <a:latin typeface="Arial"/>
              <a:ea typeface="Arial"/>
              <a:cs typeface="Arial"/>
              <a:sym typeface="Arial"/>
            </a:endParaRPr>
          </a:p>
          <a:p>
            <a:pPr marL="0" lvl="0" indent="0" algn="l" rtl="0">
              <a:lnSpc>
                <a:spcPct val="100000"/>
              </a:lnSpc>
              <a:spcBef>
                <a:spcPts val="0"/>
              </a:spcBef>
              <a:spcAft>
                <a:spcPts val="0"/>
              </a:spcAft>
              <a:buClr>
                <a:srgbClr val="000000"/>
              </a:buClr>
              <a:buSzPts val="1400"/>
              <a:buFont typeface="Arial"/>
              <a:buNone/>
            </a:pPr>
            <a:endParaRPr sz="1400" b="0" i="0" u="none">
              <a:solidFill>
                <a:schemeClr val="dk1"/>
              </a:solidFill>
              <a:latin typeface="Arial"/>
              <a:ea typeface="Arial"/>
              <a:cs typeface="Arial"/>
              <a:sym typeface="Arial"/>
            </a:endParaRPr>
          </a:p>
          <a:p>
            <a:pPr marL="0" lvl="0" indent="0" algn="l" rtl="0">
              <a:lnSpc>
                <a:spcPct val="100000"/>
              </a:lnSpc>
              <a:spcBef>
                <a:spcPts val="0"/>
              </a:spcBef>
              <a:spcAft>
                <a:spcPts val="0"/>
              </a:spcAft>
              <a:buClr>
                <a:srgbClr val="000000"/>
              </a:buClr>
              <a:buSzPts val="1400"/>
              <a:buFont typeface="Arial"/>
              <a:buNone/>
            </a:pPr>
            <a:endParaRPr sz="1400" b="0" i="0" u="none">
              <a:solidFill>
                <a:schemeClr val="dk1"/>
              </a:solidFill>
              <a:latin typeface="Arial"/>
              <a:ea typeface="Arial"/>
              <a:cs typeface="Arial"/>
              <a:sym typeface="Arial"/>
            </a:endParaRPr>
          </a:p>
          <a:p>
            <a:pPr marL="0" lvl="0" indent="0" algn="l" rtl="0">
              <a:lnSpc>
                <a:spcPct val="100000"/>
              </a:lnSpc>
              <a:spcBef>
                <a:spcPts val="0"/>
              </a:spcBef>
              <a:spcAft>
                <a:spcPts val="0"/>
              </a:spcAft>
              <a:buClr>
                <a:srgbClr val="000000"/>
              </a:buClr>
              <a:buSzPts val="1400"/>
              <a:buFont typeface="Arial"/>
              <a:buNone/>
            </a:pPr>
            <a:r>
              <a:rPr lang="en-GB" sz="1400" b="0" i="0" u="none">
                <a:solidFill>
                  <a:schemeClr val="dk1"/>
                </a:solidFill>
                <a:latin typeface="Arial"/>
                <a:ea typeface="Arial"/>
                <a:cs typeface="Arial"/>
                <a:sym typeface="Arial"/>
              </a:rPr>
              <a:t>The results – reinforced what we already knew. </a:t>
            </a:r>
            <a:endParaRPr/>
          </a:p>
          <a:p>
            <a:pPr marL="0" lvl="0" indent="0" algn="l" rtl="0">
              <a:lnSpc>
                <a:spcPct val="100000"/>
              </a:lnSpc>
              <a:spcBef>
                <a:spcPts val="0"/>
              </a:spcBef>
              <a:spcAft>
                <a:spcPts val="0"/>
              </a:spcAft>
              <a:buClr>
                <a:srgbClr val="000000"/>
              </a:buClr>
              <a:buSzPts val="1400"/>
              <a:buFont typeface="Arial"/>
              <a:buNone/>
            </a:pPr>
            <a:endParaRPr sz="1400" b="0" i="0" u="none">
              <a:solidFill>
                <a:schemeClr val="dk1"/>
              </a:solidFill>
              <a:latin typeface="Arial"/>
              <a:ea typeface="Arial"/>
              <a:cs typeface="Arial"/>
              <a:sym typeface="Arial"/>
            </a:endParaRPr>
          </a:p>
          <a:p>
            <a:pPr marL="0" lvl="0" indent="0" algn="l" rtl="0">
              <a:lnSpc>
                <a:spcPct val="100000"/>
              </a:lnSpc>
              <a:spcBef>
                <a:spcPts val="0"/>
              </a:spcBef>
              <a:spcAft>
                <a:spcPts val="0"/>
              </a:spcAft>
              <a:buClr>
                <a:srgbClr val="000000"/>
              </a:buClr>
              <a:buSzPts val="1400"/>
              <a:buFont typeface="Arial"/>
              <a:buNone/>
            </a:pPr>
            <a:r>
              <a:rPr lang="en-GB" sz="1400" b="0" i="0" u="none">
                <a:solidFill>
                  <a:schemeClr val="dk1"/>
                </a:solidFill>
                <a:latin typeface="Arial"/>
                <a:ea typeface="Arial"/>
                <a:cs typeface="Arial"/>
                <a:sym typeface="Arial"/>
              </a:rPr>
              <a:t>It validated what we had heard from victims during our consultation, and what we knew based on our research and the culture of abuse in SA. </a:t>
            </a:r>
            <a:endParaRPr/>
          </a:p>
          <a:p>
            <a:pPr marL="0" lvl="0" indent="0" algn="l" rtl="0">
              <a:lnSpc>
                <a:spcPct val="100000"/>
              </a:lnSpc>
              <a:spcBef>
                <a:spcPts val="0"/>
              </a:spcBef>
              <a:spcAft>
                <a:spcPts val="0"/>
              </a:spcAft>
              <a:buClr>
                <a:srgbClr val="000000"/>
              </a:buClr>
              <a:buSzPts val="1400"/>
              <a:buFont typeface="Arial"/>
              <a:buNone/>
            </a:pPr>
            <a:endParaRPr sz="1400" b="0" i="0" u="none">
              <a:solidFill>
                <a:srgbClr val="000000"/>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631497bf10_0_8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0" name="Google Shape;460;g631497bf10_0_8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1400"/>
              <a:buFont typeface="Arial"/>
              <a:buNone/>
            </a:pPr>
            <a:r>
              <a:rPr lang="en-GB" sz="1400" b="0" i="0" u="none">
                <a:solidFill>
                  <a:schemeClr val="dk1"/>
                </a:solidFill>
                <a:latin typeface="Arial"/>
                <a:ea typeface="Arial"/>
                <a:cs typeface="Arial"/>
                <a:sym typeface="Arial"/>
              </a:rPr>
              <a:t>We received 3x the number of messages during these hours than in other hours of the day. </a:t>
            </a:r>
            <a:endParaRPr/>
          </a:p>
          <a:p>
            <a:pPr marL="0" lvl="0" indent="0" algn="l" rtl="0">
              <a:lnSpc>
                <a:spcPct val="100000"/>
              </a:lnSpc>
              <a:spcBef>
                <a:spcPts val="0"/>
              </a:spcBef>
              <a:spcAft>
                <a:spcPts val="0"/>
              </a:spcAft>
              <a:buClr>
                <a:srgbClr val="000000"/>
              </a:buClr>
              <a:buSzPts val="1400"/>
              <a:buFont typeface="Arial"/>
              <a:buNone/>
            </a:pPr>
            <a:endParaRPr sz="1400" b="0" i="0" u="none">
              <a:solidFill>
                <a:schemeClr val="dk1"/>
              </a:solidFill>
              <a:latin typeface="Arial"/>
              <a:ea typeface="Arial"/>
              <a:cs typeface="Arial"/>
              <a:sym typeface="Arial"/>
            </a:endParaRPr>
          </a:p>
          <a:p>
            <a:pPr marL="0" lvl="0" indent="0" algn="l" rtl="0">
              <a:lnSpc>
                <a:spcPct val="100000"/>
              </a:lnSpc>
              <a:spcBef>
                <a:spcPts val="0"/>
              </a:spcBef>
              <a:spcAft>
                <a:spcPts val="0"/>
              </a:spcAft>
              <a:buClr>
                <a:srgbClr val="000000"/>
              </a:buClr>
              <a:buSzPts val="1400"/>
              <a:buFont typeface="Arial"/>
              <a:buNone/>
            </a:pPr>
            <a:r>
              <a:rPr lang="en-GB" sz="1400" b="0" i="0" u="none">
                <a:solidFill>
                  <a:schemeClr val="dk1"/>
                </a:solidFill>
                <a:latin typeface="Arial"/>
                <a:ea typeface="Arial"/>
                <a:cs typeface="Arial"/>
                <a:sym typeface="Arial"/>
              </a:rPr>
              <a:t>Assumption -  people were talking to us before going to work and after. </a:t>
            </a:r>
            <a:endParaRPr/>
          </a:p>
          <a:p>
            <a:pPr marL="0" lvl="0" indent="0" algn="l" rtl="0">
              <a:lnSpc>
                <a:spcPct val="100000"/>
              </a:lnSpc>
              <a:spcBef>
                <a:spcPts val="0"/>
              </a:spcBef>
              <a:spcAft>
                <a:spcPts val="0"/>
              </a:spcAft>
              <a:buClr>
                <a:srgbClr val="000000"/>
              </a:buClr>
              <a:buSzPts val="1400"/>
              <a:buFont typeface="Arial"/>
              <a:buNone/>
            </a:pPr>
            <a:endParaRPr sz="1400" b="0" i="0" u="none">
              <a:solidFill>
                <a:schemeClr val="dk1"/>
              </a:solidFill>
              <a:latin typeface="Arial"/>
              <a:ea typeface="Arial"/>
              <a:cs typeface="Arial"/>
              <a:sym typeface="Arial"/>
            </a:endParaRPr>
          </a:p>
          <a:p>
            <a:pPr marL="0" lvl="0" indent="0" algn="l" rtl="0">
              <a:lnSpc>
                <a:spcPct val="100000"/>
              </a:lnSpc>
              <a:spcBef>
                <a:spcPts val="0"/>
              </a:spcBef>
              <a:spcAft>
                <a:spcPts val="0"/>
              </a:spcAft>
              <a:buClr>
                <a:srgbClr val="000000"/>
              </a:buClr>
              <a:buSzPts val="1400"/>
              <a:buFont typeface="Arial"/>
              <a:buNone/>
            </a:pPr>
            <a:endParaRPr sz="1400" b="0" i="0" u="none">
              <a:solidFill>
                <a:schemeClr val="dk1"/>
              </a:solidFill>
              <a:latin typeface="Arial"/>
              <a:ea typeface="Arial"/>
              <a:cs typeface="Arial"/>
              <a:sym typeface="Arial"/>
            </a:endParaRPr>
          </a:p>
          <a:p>
            <a:pPr marL="0" lvl="0" indent="0" algn="l" rtl="0">
              <a:lnSpc>
                <a:spcPct val="100000"/>
              </a:lnSpc>
              <a:spcBef>
                <a:spcPts val="0"/>
              </a:spcBef>
              <a:spcAft>
                <a:spcPts val="0"/>
              </a:spcAft>
              <a:buClr>
                <a:srgbClr val="000000"/>
              </a:buClr>
              <a:buSzPts val="1400"/>
              <a:buFont typeface="Arial"/>
              <a:buNone/>
            </a:pPr>
            <a:endParaRPr sz="1400" b="0" i="0" u="none">
              <a:solidFill>
                <a:srgbClr val="000000"/>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631497bf10_0_8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8" name="Google Shape;468;g631497bf10_0_8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Clr>
                <a:srgbClr val="000000"/>
              </a:buClr>
              <a:buSzPts val="1400"/>
              <a:buFont typeface="Arial"/>
              <a:buNone/>
            </a:pPr>
            <a:r>
              <a:rPr lang="en-GB" sz="1400" b="0" i="0" u="none">
                <a:solidFill>
                  <a:schemeClr val="dk1"/>
                </a:solidFill>
                <a:latin typeface="Arial"/>
                <a:ea typeface="Arial"/>
                <a:cs typeface="Arial"/>
                <a:sym typeface="Arial"/>
              </a:rPr>
              <a:t>This showed us there needs to be a shift in support – what users want is not  ALWAYS what traditional services are offering. In particular in the initial stages. And if we want to end domestic abuse, we need PREVENTION and EARLY INTERVENTION. We need to stop the problem from happening, rather than investing only on supporting those who are already experiencing. </a:t>
            </a:r>
            <a:endParaRPr sz="1400" b="0" i="0" u="none">
              <a:solidFill>
                <a:srgbClr val="000000"/>
              </a:solidFill>
              <a:latin typeface="Arial"/>
              <a:ea typeface="Arial"/>
              <a:cs typeface="Arial"/>
              <a:sym typeface="Arial"/>
            </a:endParaRPr>
          </a:p>
          <a:p>
            <a:pPr marL="457200" lvl="0" indent="-298450" algn="l" rtl="0">
              <a:lnSpc>
                <a:spcPct val="100000"/>
              </a:lnSpc>
              <a:spcBef>
                <a:spcPts val="0"/>
              </a:spcBef>
              <a:spcAft>
                <a:spcPts val="0"/>
              </a:spcAft>
              <a:buClr>
                <a:srgbClr val="000000"/>
              </a:buClr>
              <a:buSzPts val="1400"/>
              <a:buFont typeface="Arial"/>
              <a:buNone/>
            </a:pPr>
            <a:r>
              <a:rPr lang="en-GB" sz="1400" b="0" i="0" u="none">
                <a:solidFill>
                  <a:srgbClr val="000000"/>
                </a:solidFill>
                <a:latin typeface="Arial"/>
                <a:ea typeface="Arial"/>
                <a:cs typeface="Arial"/>
                <a:sym typeface="Arial"/>
              </a:rPr>
              <a:t>everyone has a trusted companion that helps them navigate difficult relationships and prevents them from  getting into a bad place </a:t>
            </a:r>
            <a:endParaRPr/>
          </a:p>
          <a:p>
            <a:pPr marL="457200" lvl="0" indent="-298450" algn="l" rtl="0">
              <a:lnSpc>
                <a:spcPct val="100000"/>
              </a:lnSpc>
              <a:spcBef>
                <a:spcPts val="0"/>
              </a:spcBef>
              <a:spcAft>
                <a:spcPts val="0"/>
              </a:spcAft>
              <a:buClr>
                <a:srgbClr val="000000"/>
              </a:buClr>
              <a:buSzPts val="1400"/>
              <a:buFont typeface="Arial"/>
              <a:buNone/>
            </a:pPr>
            <a:endParaRPr sz="1400" b="0" i="0" u="none">
              <a:solidFill>
                <a:schemeClr val="dk1"/>
              </a:solidFill>
              <a:latin typeface="Arial"/>
              <a:ea typeface="Arial"/>
              <a:cs typeface="Arial"/>
              <a:sym typeface="Arial"/>
            </a:endParaRPr>
          </a:p>
          <a:p>
            <a:pPr marL="457200" lvl="0" indent="-298450" algn="l" rtl="0">
              <a:lnSpc>
                <a:spcPct val="100000"/>
              </a:lnSpc>
              <a:spcBef>
                <a:spcPts val="0"/>
              </a:spcBef>
              <a:spcAft>
                <a:spcPts val="0"/>
              </a:spcAft>
              <a:buClr>
                <a:srgbClr val="000000"/>
              </a:buClr>
              <a:buSzPts val="1400"/>
              <a:buFont typeface="Arial"/>
              <a:buNone/>
            </a:pPr>
            <a:endParaRPr sz="1400" b="0" i="0" u="none">
              <a:solidFill>
                <a:srgbClr val="000000"/>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631497bf10_0_8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6" name="Google Shape;476;g631497bf10_0_8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Clr>
                <a:srgbClr val="000000"/>
              </a:buClr>
              <a:buSzPts val="1400"/>
              <a:buFont typeface="Arial"/>
              <a:buNone/>
            </a:pPr>
            <a:r>
              <a:rPr lang="en-GB" sz="1400" b="0" i="0" u="none">
                <a:solidFill>
                  <a:schemeClr val="dk1"/>
                </a:solidFill>
                <a:latin typeface="Arial"/>
                <a:ea typeface="Arial"/>
                <a:cs typeface="Arial"/>
                <a:sym typeface="Arial"/>
              </a:rPr>
              <a:t>Users aren’t necessarily seeking help – they want someone to talk to because ‘their relationship doesn’t feel right’ </a:t>
            </a:r>
            <a:endParaRPr/>
          </a:p>
          <a:p>
            <a:pPr marL="457200" lvl="0" indent="-298450" algn="l" rtl="0">
              <a:lnSpc>
                <a:spcPct val="100000"/>
              </a:lnSpc>
              <a:spcBef>
                <a:spcPts val="0"/>
              </a:spcBef>
              <a:spcAft>
                <a:spcPts val="0"/>
              </a:spcAft>
              <a:buClr>
                <a:srgbClr val="000000"/>
              </a:buClr>
              <a:buSzPts val="1400"/>
              <a:buFont typeface="Arial"/>
              <a:buNone/>
            </a:pPr>
            <a:endParaRPr sz="1400" b="0" i="0" u="none">
              <a:solidFill>
                <a:srgbClr val="000000"/>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631497bf10_0_9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2" name="Google Shape;482;g631497bf10_0_9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rgbClr val="000000"/>
              </a:buClr>
              <a:buSzPts val="1400"/>
              <a:buFont typeface="Arial"/>
              <a:buNone/>
            </a:pPr>
            <a:r>
              <a:rPr lang="en-GB" sz="1400" b="0" i="0" u="none">
                <a:solidFill>
                  <a:srgbClr val="E73D3D"/>
                </a:solidFill>
                <a:latin typeface="Avenir"/>
                <a:ea typeface="Avenir"/>
                <a:cs typeface="Avenir"/>
                <a:sym typeface="Avenir"/>
              </a:rPr>
              <a:t>rAInbow’s nudging effect</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631497bf10_0_1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8" name="Google Shape;488;g631497bf10_0_10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1400"/>
              <a:buFont typeface="Arial"/>
              <a:buNone/>
            </a:pPr>
            <a:endParaRPr sz="1400" b="0" i="0" u="none">
              <a:solidFill>
                <a:schemeClr val="dk1"/>
              </a:solidFill>
              <a:latin typeface="Arial"/>
              <a:ea typeface="Arial"/>
              <a:cs typeface="Arial"/>
              <a:sym typeface="Arial"/>
            </a:endParaRPr>
          </a:p>
          <a:p>
            <a:pPr marL="0" lvl="0" indent="0" algn="l" rtl="0">
              <a:lnSpc>
                <a:spcPct val="100000"/>
              </a:lnSpc>
              <a:spcBef>
                <a:spcPts val="0"/>
              </a:spcBef>
              <a:spcAft>
                <a:spcPts val="0"/>
              </a:spcAft>
              <a:buClr>
                <a:srgbClr val="000000"/>
              </a:buClr>
              <a:buSzPts val="1400"/>
              <a:buFont typeface="Arial"/>
              <a:buNone/>
            </a:pPr>
            <a:endParaRPr sz="1400" b="0" i="0" u="none">
              <a:solidFill>
                <a:schemeClr val="dk1"/>
              </a:solidFill>
              <a:latin typeface="Arial"/>
              <a:ea typeface="Arial"/>
              <a:cs typeface="Arial"/>
              <a:sym typeface="Arial"/>
            </a:endParaRPr>
          </a:p>
          <a:p>
            <a:pPr marL="0" lvl="0" indent="0" algn="l" rtl="0">
              <a:lnSpc>
                <a:spcPct val="100000"/>
              </a:lnSpc>
              <a:spcBef>
                <a:spcPts val="0"/>
              </a:spcBef>
              <a:spcAft>
                <a:spcPts val="0"/>
              </a:spcAft>
              <a:buClr>
                <a:srgbClr val="000000"/>
              </a:buClr>
              <a:buSzPts val="1400"/>
              <a:buFont typeface="Arial"/>
              <a:buNone/>
            </a:pPr>
            <a:endParaRPr sz="1400" b="0" i="0" u="none">
              <a:solidFill>
                <a:schemeClr val="dk1"/>
              </a:solidFill>
              <a:latin typeface="Arial"/>
              <a:ea typeface="Arial"/>
              <a:cs typeface="Arial"/>
              <a:sym typeface="Arial"/>
            </a:endParaRPr>
          </a:p>
          <a:p>
            <a:pPr marL="0" lvl="0" indent="0" algn="l" rtl="0">
              <a:lnSpc>
                <a:spcPct val="100000"/>
              </a:lnSpc>
              <a:spcBef>
                <a:spcPts val="0"/>
              </a:spcBef>
              <a:spcAft>
                <a:spcPts val="0"/>
              </a:spcAft>
              <a:buClr>
                <a:srgbClr val="000000"/>
              </a:buClr>
              <a:buSzPts val="1400"/>
              <a:buFont typeface="Arial"/>
              <a:buNone/>
            </a:pPr>
            <a:endParaRPr sz="1400" b="0" i="0" u="none">
              <a:solidFill>
                <a:schemeClr val="dk1"/>
              </a:solidFill>
              <a:latin typeface="Arial"/>
              <a:ea typeface="Arial"/>
              <a:cs typeface="Arial"/>
              <a:sym typeface="Arial"/>
            </a:endParaRPr>
          </a:p>
          <a:p>
            <a:pPr marL="0" lvl="0" indent="0" algn="l" rtl="0">
              <a:lnSpc>
                <a:spcPct val="100000"/>
              </a:lnSpc>
              <a:spcBef>
                <a:spcPts val="0"/>
              </a:spcBef>
              <a:spcAft>
                <a:spcPts val="0"/>
              </a:spcAft>
              <a:buClr>
                <a:srgbClr val="000000"/>
              </a:buClr>
              <a:buSzPts val="1400"/>
              <a:buFont typeface="Arial"/>
              <a:buNone/>
            </a:pPr>
            <a:r>
              <a:rPr lang="en-GB" sz="1400" b="0" i="0" u="none">
                <a:solidFill>
                  <a:schemeClr val="dk1"/>
                </a:solidFill>
                <a:latin typeface="Arial"/>
                <a:ea typeface="Arial"/>
                <a:cs typeface="Arial"/>
                <a:sym typeface="Arial"/>
              </a:rPr>
              <a:t>The results – reinforced what we already knew. </a:t>
            </a:r>
            <a:endParaRPr/>
          </a:p>
          <a:p>
            <a:pPr marL="0" lvl="0" indent="0" algn="l" rtl="0">
              <a:lnSpc>
                <a:spcPct val="100000"/>
              </a:lnSpc>
              <a:spcBef>
                <a:spcPts val="0"/>
              </a:spcBef>
              <a:spcAft>
                <a:spcPts val="0"/>
              </a:spcAft>
              <a:buClr>
                <a:srgbClr val="000000"/>
              </a:buClr>
              <a:buSzPts val="1400"/>
              <a:buFont typeface="Arial"/>
              <a:buNone/>
            </a:pPr>
            <a:endParaRPr sz="1400" b="0" i="0" u="none">
              <a:solidFill>
                <a:schemeClr val="dk1"/>
              </a:solidFill>
              <a:latin typeface="Arial"/>
              <a:ea typeface="Arial"/>
              <a:cs typeface="Arial"/>
              <a:sym typeface="Arial"/>
            </a:endParaRPr>
          </a:p>
          <a:p>
            <a:pPr marL="0" lvl="0" indent="0" algn="l" rtl="0">
              <a:lnSpc>
                <a:spcPct val="100000"/>
              </a:lnSpc>
              <a:spcBef>
                <a:spcPts val="0"/>
              </a:spcBef>
              <a:spcAft>
                <a:spcPts val="0"/>
              </a:spcAft>
              <a:buClr>
                <a:srgbClr val="000000"/>
              </a:buClr>
              <a:buSzPts val="1400"/>
              <a:buFont typeface="Arial"/>
              <a:buNone/>
            </a:pPr>
            <a:r>
              <a:rPr lang="en-GB" sz="1400" b="0" i="0" u="none">
                <a:solidFill>
                  <a:schemeClr val="dk1"/>
                </a:solidFill>
                <a:latin typeface="Arial"/>
                <a:ea typeface="Arial"/>
                <a:cs typeface="Arial"/>
                <a:sym typeface="Arial"/>
              </a:rPr>
              <a:t>It validated what we had heard from victims during our consultation, and what we knew based on our research and the culture of abuse in SA. </a:t>
            </a:r>
            <a:endParaRPr/>
          </a:p>
          <a:p>
            <a:pPr marL="0" lvl="0" indent="0" algn="l" rtl="0">
              <a:lnSpc>
                <a:spcPct val="100000"/>
              </a:lnSpc>
              <a:spcBef>
                <a:spcPts val="0"/>
              </a:spcBef>
              <a:spcAft>
                <a:spcPts val="0"/>
              </a:spcAft>
              <a:buClr>
                <a:srgbClr val="000000"/>
              </a:buClr>
              <a:buSzPts val="1400"/>
              <a:buFont typeface="Arial"/>
              <a:buNone/>
            </a:pPr>
            <a:endParaRPr sz="1400" b="0" i="0" u="none">
              <a:solidFill>
                <a:srgbClr val="000000"/>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631497bf10_0_10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4" name="Google Shape;494;g631497bf10_0_10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1400"/>
              <a:buFont typeface="Arial"/>
              <a:buNone/>
            </a:pPr>
            <a:endParaRPr sz="1400" b="0" i="0" u="none">
              <a:solidFill>
                <a:schemeClr val="dk1"/>
              </a:solidFill>
              <a:latin typeface="Arial"/>
              <a:ea typeface="Arial"/>
              <a:cs typeface="Arial"/>
              <a:sym typeface="Arial"/>
            </a:endParaRPr>
          </a:p>
          <a:p>
            <a:pPr marL="0" lvl="0" indent="0" algn="l" rtl="0">
              <a:lnSpc>
                <a:spcPct val="100000"/>
              </a:lnSpc>
              <a:spcBef>
                <a:spcPts val="0"/>
              </a:spcBef>
              <a:spcAft>
                <a:spcPts val="0"/>
              </a:spcAft>
              <a:buClr>
                <a:srgbClr val="000000"/>
              </a:buClr>
              <a:buSzPts val="1400"/>
              <a:buFont typeface="Arial"/>
              <a:buNone/>
            </a:pPr>
            <a:endParaRPr sz="1400" b="0" i="0" u="none">
              <a:solidFill>
                <a:schemeClr val="dk1"/>
              </a:solidFill>
              <a:latin typeface="Arial"/>
              <a:ea typeface="Arial"/>
              <a:cs typeface="Arial"/>
              <a:sym typeface="Arial"/>
            </a:endParaRPr>
          </a:p>
          <a:p>
            <a:pPr marL="0" lvl="0" indent="0" algn="l" rtl="0">
              <a:lnSpc>
                <a:spcPct val="100000"/>
              </a:lnSpc>
              <a:spcBef>
                <a:spcPts val="0"/>
              </a:spcBef>
              <a:spcAft>
                <a:spcPts val="0"/>
              </a:spcAft>
              <a:buClr>
                <a:srgbClr val="000000"/>
              </a:buClr>
              <a:buSzPts val="1400"/>
              <a:buFont typeface="Arial"/>
              <a:buNone/>
            </a:pPr>
            <a:endParaRPr sz="1400" b="0" i="0" u="none">
              <a:solidFill>
                <a:schemeClr val="dk1"/>
              </a:solidFill>
              <a:latin typeface="Arial"/>
              <a:ea typeface="Arial"/>
              <a:cs typeface="Arial"/>
              <a:sym typeface="Arial"/>
            </a:endParaRPr>
          </a:p>
          <a:p>
            <a:pPr marL="0" lvl="0" indent="0" algn="l" rtl="0">
              <a:lnSpc>
                <a:spcPct val="100000"/>
              </a:lnSpc>
              <a:spcBef>
                <a:spcPts val="0"/>
              </a:spcBef>
              <a:spcAft>
                <a:spcPts val="0"/>
              </a:spcAft>
              <a:buClr>
                <a:srgbClr val="000000"/>
              </a:buClr>
              <a:buSzPts val="1400"/>
              <a:buFont typeface="Arial"/>
              <a:buNone/>
            </a:pPr>
            <a:endParaRPr sz="1400" b="0" i="0" u="none">
              <a:solidFill>
                <a:schemeClr val="dk1"/>
              </a:solidFill>
              <a:latin typeface="Arial"/>
              <a:ea typeface="Arial"/>
              <a:cs typeface="Arial"/>
              <a:sym typeface="Arial"/>
            </a:endParaRPr>
          </a:p>
          <a:p>
            <a:pPr marL="0" lvl="0" indent="0" algn="l" rtl="0">
              <a:lnSpc>
                <a:spcPct val="100000"/>
              </a:lnSpc>
              <a:spcBef>
                <a:spcPts val="0"/>
              </a:spcBef>
              <a:spcAft>
                <a:spcPts val="0"/>
              </a:spcAft>
              <a:buClr>
                <a:srgbClr val="000000"/>
              </a:buClr>
              <a:buSzPts val="1400"/>
              <a:buFont typeface="Arial"/>
              <a:buNone/>
            </a:pPr>
            <a:r>
              <a:rPr lang="en-GB" sz="1400" b="0" i="0" u="none">
                <a:solidFill>
                  <a:schemeClr val="dk1"/>
                </a:solidFill>
                <a:latin typeface="Arial"/>
                <a:ea typeface="Arial"/>
                <a:cs typeface="Arial"/>
                <a:sym typeface="Arial"/>
              </a:rPr>
              <a:t>The results – reinforced what we already knew. </a:t>
            </a:r>
            <a:endParaRPr/>
          </a:p>
          <a:p>
            <a:pPr marL="0" lvl="0" indent="0" algn="l" rtl="0">
              <a:lnSpc>
                <a:spcPct val="100000"/>
              </a:lnSpc>
              <a:spcBef>
                <a:spcPts val="0"/>
              </a:spcBef>
              <a:spcAft>
                <a:spcPts val="0"/>
              </a:spcAft>
              <a:buClr>
                <a:srgbClr val="000000"/>
              </a:buClr>
              <a:buSzPts val="1400"/>
              <a:buFont typeface="Arial"/>
              <a:buNone/>
            </a:pPr>
            <a:endParaRPr sz="1400" b="0" i="0" u="none">
              <a:solidFill>
                <a:schemeClr val="dk1"/>
              </a:solidFill>
              <a:latin typeface="Arial"/>
              <a:ea typeface="Arial"/>
              <a:cs typeface="Arial"/>
              <a:sym typeface="Arial"/>
            </a:endParaRPr>
          </a:p>
          <a:p>
            <a:pPr marL="0" lvl="0" indent="0" algn="l" rtl="0">
              <a:lnSpc>
                <a:spcPct val="100000"/>
              </a:lnSpc>
              <a:spcBef>
                <a:spcPts val="0"/>
              </a:spcBef>
              <a:spcAft>
                <a:spcPts val="0"/>
              </a:spcAft>
              <a:buClr>
                <a:srgbClr val="000000"/>
              </a:buClr>
              <a:buSzPts val="1400"/>
              <a:buFont typeface="Arial"/>
              <a:buNone/>
            </a:pPr>
            <a:r>
              <a:rPr lang="en-GB" sz="1400" b="0" i="0" u="none">
                <a:solidFill>
                  <a:schemeClr val="dk1"/>
                </a:solidFill>
                <a:latin typeface="Arial"/>
                <a:ea typeface="Arial"/>
                <a:cs typeface="Arial"/>
                <a:sym typeface="Arial"/>
              </a:rPr>
              <a:t>It validated what we had heard from victims during our consultation, and what we knew based on our research and the culture of abuse in SA. </a:t>
            </a:r>
            <a:endParaRPr/>
          </a:p>
          <a:p>
            <a:pPr marL="0" lvl="0" indent="0" algn="l" rtl="0">
              <a:lnSpc>
                <a:spcPct val="100000"/>
              </a:lnSpc>
              <a:spcBef>
                <a:spcPts val="0"/>
              </a:spcBef>
              <a:spcAft>
                <a:spcPts val="0"/>
              </a:spcAft>
              <a:buClr>
                <a:srgbClr val="000000"/>
              </a:buClr>
              <a:buSzPts val="1400"/>
              <a:buFont typeface="Arial"/>
              <a:buNone/>
            </a:pPr>
            <a:endParaRPr sz="1400" b="0" i="0" u="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631497bf10_0_3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631497bf10_0_3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1080"/>
              </a:spcBef>
              <a:spcAft>
                <a:spcPts val="0"/>
              </a:spcAft>
              <a:buNone/>
            </a:pPr>
            <a:r>
              <a:rPr lang="en-GB" sz="1000">
                <a:solidFill>
                  <a:schemeClr val="dk2"/>
                </a:solidFill>
                <a:latin typeface="Arial"/>
                <a:ea typeface="Arial"/>
                <a:cs typeface="Arial"/>
                <a:sym typeface="Arial"/>
              </a:rPr>
              <a:t>Survey of chatbot technologies with a focus on Natural Language Processing</a:t>
            </a:r>
            <a:endParaRPr sz="1000"/>
          </a:p>
        </p:txBody>
      </p:sp>
      <p:sp>
        <p:nvSpPr>
          <p:cNvPr id="208" name="Google Shape;208;g631497bf10_0_3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631497bf10_0_10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0" name="Google Shape;500;g631497bf10_0_10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1400"/>
              <a:buFont typeface="Arial"/>
              <a:buNone/>
            </a:pPr>
            <a:endParaRPr sz="1400" b="0" i="0" u="none">
              <a:solidFill>
                <a:schemeClr val="dk1"/>
              </a:solidFill>
              <a:latin typeface="Arial"/>
              <a:ea typeface="Arial"/>
              <a:cs typeface="Arial"/>
              <a:sym typeface="Arial"/>
            </a:endParaRPr>
          </a:p>
          <a:p>
            <a:pPr marL="0" lvl="0" indent="0" algn="l" rtl="0">
              <a:lnSpc>
                <a:spcPct val="100000"/>
              </a:lnSpc>
              <a:spcBef>
                <a:spcPts val="0"/>
              </a:spcBef>
              <a:spcAft>
                <a:spcPts val="0"/>
              </a:spcAft>
              <a:buClr>
                <a:srgbClr val="000000"/>
              </a:buClr>
              <a:buSzPts val="1400"/>
              <a:buFont typeface="Arial"/>
              <a:buNone/>
            </a:pPr>
            <a:endParaRPr sz="1400" b="0" i="0" u="none">
              <a:solidFill>
                <a:schemeClr val="dk1"/>
              </a:solidFill>
              <a:latin typeface="Arial"/>
              <a:ea typeface="Arial"/>
              <a:cs typeface="Arial"/>
              <a:sym typeface="Arial"/>
            </a:endParaRPr>
          </a:p>
          <a:p>
            <a:pPr marL="0" lvl="0" indent="0" algn="l" rtl="0">
              <a:lnSpc>
                <a:spcPct val="100000"/>
              </a:lnSpc>
              <a:spcBef>
                <a:spcPts val="0"/>
              </a:spcBef>
              <a:spcAft>
                <a:spcPts val="0"/>
              </a:spcAft>
              <a:buClr>
                <a:srgbClr val="000000"/>
              </a:buClr>
              <a:buSzPts val="1400"/>
              <a:buFont typeface="Arial"/>
              <a:buNone/>
            </a:pPr>
            <a:endParaRPr sz="1400" b="0" i="0" u="none">
              <a:solidFill>
                <a:schemeClr val="dk1"/>
              </a:solidFill>
              <a:latin typeface="Arial"/>
              <a:ea typeface="Arial"/>
              <a:cs typeface="Arial"/>
              <a:sym typeface="Arial"/>
            </a:endParaRPr>
          </a:p>
          <a:p>
            <a:pPr marL="0" lvl="0" indent="0" algn="l" rtl="0">
              <a:lnSpc>
                <a:spcPct val="100000"/>
              </a:lnSpc>
              <a:spcBef>
                <a:spcPts val="0"/>
              </a:spcBef>
              <a:spcAft>
                <a:spcPts val="0"/>
              </a:spcAft>
              <a:buClr>
                <a:srgbClr val="000000"/>
              </a:buClr>
              <a:buSzPts val="1400"/>
              <a:buFont typeface="Arial"/>
              <a:buNone/>
            </a:pPr>
            <a:endParaRPr sz="1400" b="0" i="0" u="none">
              <a:solidFill>
                <a:schemeClr val="dk1"/>
              </a:solidFill>
              <a:latin typeface="Arial"/>
              <a:ea typeface="Arial"/>
              <a:cs typeface="Arial"/>
              <a:sym typeface="Arial"/>
            </a:endParaRPr>
          </a:p>
          <a:p>
            <a:pPr marL="0" lvl="0" indent="0" algn="l" rtl="0">
              <a:lnSpc>
                <a:spcPct val="100000"/>
              </a:lnSpc>
              <a:spcBef>
                <a:spcPts val="0"/>
              </a:spcBef>
              <a:spcAft>
                <a:spcPts val="0"/>
              </a:spcAft>
              <a:buClr>
                <a:srgbClr val="000000"/>
              </a:buClr>
              <a:buSzPts val="1400"/>
              <a:buFont typeface="Arial"/>
              <a:buNone/>
            </a:pPr>
            <a:r>
              <a:rPr lang="en-GB" sz="1400" b="0" i="0" u="none">
                <a:solidFill>
                  <a:schemeClr val="dk1"/>
                </a:solidFill>
                <a:latin typeface="Arial"/>
                <a:ea typeface="Arial"/>
                <a:cs typeface="Arial"/>
                <a:sym typeface="Arial"/>
              </a:rPr>
              <a:t>The results – reinforced what we already knew. </a:t>
            </a:r>
            <a:endParaRPr/>
          </a:p>
          <a:p>
            <a:pPr marL="0" lvl="0" indent="0" algn="l" rtl="0">
              <a:lnSpc>
                <a:spcPct val="100000"/>
              </a:lnSpc>
              <a:spcBef>
                <a:spcPts val="0"/>
              </a:spcBef>
              <a:spcAft>
                <a:spcPts val="0"/>
              </a:spcAft>
              <a:buClr>
                <a:srgbClr val="000000"/>
              </a:buClr>
              <a:buSzPts val="1400"/>
              <a:buFont typeface="Arial"/>
              <a:buNone/>
            </a:pPr>
            <a:endParaRPr sz="1400" b="0" i="0" u="none">
              <a:solidFill>
                <a:schemeClr val="dk1"/>
              </a:solidFill>
              <a:latin typeface="Arial"/>
              <a:ea typeface="Arial"/>
              <a:cs typeface="Arial"/>
              <a:sym typeface="Arial"/>
            </a:endParaRPr>
          </a:p>
          <a:p>
            <a:pPr marL="0" lvl="0" indent="0" algn="l" rtl="0">
              <a:lnSpc>
                <a:spcPct val="100000"/>
              </a:lnSpc>
              <a:spcBef>
                <a:spcPts val="0"/>
              </a:spcBef>
              <a:spcAft>
                <a:spcPts val="0"/>
              </a:spcAft>
              <a:buClr>
                <a:srgbClr val="000000"/>
              </a:buClr>
              <a:buSzPts val="1400"/>
              <a:buFont typeface="Arial"/>
              <a:buNone/>
            </a:pPr>
            <a:r>
              <a:rPr lang="en-GB" sz="1400" b="0" i="0" u="none">
                <a:solidFill>
                  <a:schemeClr val="dk1"/>
                </a:solidFill>
                <a:latin typeface="Arial"/>
                <a:ea typeface="Arial"/>
                <a:cs typeface="Arial"/>
                <a:sym typeface="Arial"/>
              </a:rPr>
              <a:t>It validated what we had heard from victims during our consultation, and what we knew based on our research and the culture of abuse in SA. </a:t>
            </a:r>
            <a:endParaRPr/>
          </a:p>
          <a:p>
            <a:pPr marL="0" lvl="0" indent="0" algn="l" rtl="0">
              <a:lnSpc>
                <a:spcPct val="100000"/>
              </a:lnSpc>
              <a:spcBef>
                <a:spcPts val="0"/>
              </a:spcBef>
              <a:spcAft>
                <a:spcPts val="0"/>
              </a:spcAft>
              <a:buClr>
                <a:srgbClr val="000000"/>
              </a:buClr>
              <a:buSzPts val="1400"/>
              <a:buFont typeface="Arial"/>
              <a:buNone/>
            </a:pPr>
            <a:endParaRPr sz="1400" b="0" i="0" u="none">
              <a:solidFill>
                <a:srgbClr val="000000"/>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631497bf10_0_1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631497bf10_0_110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292100" algn="l" rtl="0">
              <a:lnSpc>
                <a:spcPct val="115000"/>
              </a:lnSpc>
              <a:spcBef>
                <a:spcPts val="1080"/>
              </a:spcBef>
              <a:spcAft>
                <a:spcPts val="0"/>
              </a:spcAft>
              <a:buClr>
                <a:schemeClr val="dk1"/>
              </a:buClr>
              <a:buSzPts val="1000"/>
              <a:buChar char="●"/>
            </a:pPr>
            <a:r>
              <a:rPr lang="en-GB" sz="1000">
                <a:solidFill>
                  <a:schemeClr val="dk2"/>
                </a:solidFill>
                <a:latin typeface="Arial"/>
                <a:ea typeface="Arial"/>
                <a:cs typeface="Arial"/>
                <a:sym typeface="Arial"/>
              </a:rPr>
              <a:t>I am a Data Scientist at AI for Good UK working to improve product intelligence and communicate findings with wider stakeholder groups and the founder of the AI for Good community here in London</a:t>
            </a:r>
            <a:endParaRPr sz="1000">
              <a:solidFill>
                <a:schemeClr val="dk2"/>
              </a:solidFill>
              <a:latin typeface="Arial"/>
              <a:ea typeface="Arial"/>
              <a:cs typeface="Arial"/>
              <a:sym typeface="Arial"/>
            </a:endParaRPr>
          </a:p>
          <a:p>
            <a:pPr marL="457200" lvl="0" indent="-292100" algn="l" rtl="0">
              <a:lnSpc>
                <a:spcPct val="115000"/>
              </a:lnSpc>
              <a:spcBef>
                <a:spcPts val="0"/>
              </a:spcBef>
              <a:spcAft>
                <a:spcPts val="0"/>
              </a:spcAft>
              <a:buClr>
                <a:schemeClr val="dk1"/>
              </a:buClr>
              <a:buSzPts val="1000"/>
              <a:buChar char="●"/>
            </a:pPr>
            <a:r>
              <a:rPr lang="en-GB" sz="1000">
                <a:solidFill>
                  <a:schemeClr val="dk2"/>
                </a:solidFill>
                <a:latin typeface="Arial"/>
                <a:ea typeface="Arial"/>
                <a:cs typeface="Arial"/>
                <a:sym typeface="Arial"/>
              </a:rPr>
              <a:t>I graduated from the University of Cambridge in the summer of 2019 with a Masters of Engineering degree specialising in Machine Learning and Deep Learning.</a:t>
            </a:r>
            <a:endParaRPr sz="1000">
              <a:solidFill>
                <a:schemeClr val="dk2"/>
              </a:solidFill>
              <a:latin typeface="Arial"/>
              <a:ea typeface="Arial"/>
              <a:cs typeface="Arial"/>
              <a:sym typeface="Arial"/>
            </a:endParaRPr>
          </a:p>
          <a:p>
            <a:pPr marL="457200" lvl="0" indent="-292100" algn="l" rtl="0">
              <a:lnSpc>
                <a:spcPct val="115000"/>
              </a:lnSpc>
              <a:spcBef>
                <a:spcPts val="0"/>
              </a:spcBef>
              <a:spcAft>
                <a:spcPts val="0"/>
              </a:spcAft>
              <a:buClr>
                <a:schemeClr val="dk1"/>
              </a:buClr>
              <a:buSzPts val="1000"/>
              <a:buChar char="●"/>
            </a:pPr>
            <a:r>
              <a:rPr lang="en-GB" sz="1000">
                <a:solidFill>
                  <a:schemeClr val="dk2"/>
                </a:solidFill>
                <a:latin typeface="Arial"/>
                <a:ea typeface="Arial"/>
                <a:cs typeface="Arial"/>
                <a:sym typeface="Arial"/>
              </a:rPr>
              <a:t>I was the Deputy Director of the Cambridge Development Initiative an international development agency which runs four development projects in Tanzania each year. I was also the founder of the Engineering for Social Good group at Cambridge. </a:t>
            </a:r>
            <a:endParaRPr sz="1000">
              <a:solidFill>
                <a:schemeClr val="dk2"/>
              </a:solidFill>
              <a:latin typeface="Arial"/>
              <a:ea typeface="Arial"/>
              <a:cs typeface="Arial"/>
              <a:sym typeface="Arial"/>
            </a:endParaRPr>
          </a:p>
          <a:p>
            <a:pPr marL="0" lvl="0" indent="0" algn="l" rtl="0">
              <a:spcBef>
                <a:spcPts val="0"/>
              </a:spcBef>
              <a:spcAft>
                <a:spcPts val="0"/>
              </a:spcAft>
              <a:buNone/>
            </a:pPr>
            <a:endParaRPr sz="1000"/>
          </a:p>
        </p:txBody>
      </p:sp>
      <p:sp>
        <p:nvSpPr>
          <p:cNvPr id="507" name="Google Shape;507;g631497bf10_0_110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3" name="Google Shape;51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9" name="Google Shape;51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631497bf10_0_3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631497bf10_0_3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sz="1050">
                <a:solidFill>
                  <a:srgbClr val="222222"/>
                </a:solidFill>
                <a:highlight>
                  <a:srgbClr val="FFFFFF"/>
                </a:highlight>
                <a:latin typeface="Arial"/>
                <a:ea typeface="Arial"/>
                <a:cs typeface="Arial"/>
                <a:sym typeface="Arial"/>
              </a:rPr>
              <a:t>Intelligent Conversational AI has been a long standing goals of AI and large amount of training data becoming available recent breakthroughs in Deep Learning and Reinforcement Learning applied to conversational AI shows great promise in both academia and industry.</a:t>
            </a:r>
            <a:endParaRPr sz="1050">
              <a:solidFill>
                <a:srgbClr val="222222"/>
              </a:solidFill>
              <a:highlight>
                <a:srgbClr val="FFFFFF"/>
              </a:highlight>
              <a:latin typeface="Arial"/>
              <a:ea typeface="Arial"/>
              <a:cs typeface="Arial"/>
              <a:sym typeface="Arial"/>
            </a:endParaRPr>
          </a:p>
          <a:p>
            <a:pPr marL="0" lvl="0" indent="0" algn="l" rtl="0">
              <a:spcBef>
                <a:spcPts val="0"/>
              </a:spcBef>
              <a:spcAft>
                <a:spcPts val="0"/>
              </a:spcAft>
              <a:buNone/>
            </a:pPr>
            <a:endParaRPr sz="1050">
              <a:solidFill>
                <a:srgbClr val="222222"/>
              </a:solidFill>
              <a:highlight>
                <a:srgbClr val="FFFFFF"/>
              </a:highlight>
              <a:latin typeface="Arial"/>
              <a:ea typeface="Arial"/>
              <a:cs typeface="Arial"/>
              <a:sym typeface="Arial"/>
            </a:endParaRPr>
          </a:p>
          <a:p>
            <a:pPr marL="0" lvl="0" indent="0" algn="l" rtl="0">
              <a:spcBef>
                <a:spcPts val="0"/>
              </a:spcBef>
              <a:spcAft>
                <a:spcPts val="0"/>
              </a:spcAft>
              <a:buNone/>
            </a:pPr>
            <a:r>
              <a:rPr lang="en-GB" sz="1050">
                <a:solidFill>
                  <a:srgbClr val="222222"/>
                </a:solidFill>
                <a:highlight>
                  <a:srgbClr val="FFFFFF"/>
                </a:highlight>
                <a:latin typeface="Arial"/>
                <a:ea typeface="Arial"/>
                <a:cs typeface="Arial"/>
                <a:sym typeface="Arial"/>
              </a:rPr>
              <a:t>The Turing test, developed by Alan Turing in 1950, is a test of a machine's ability to exhibit intelligent behaviour equivalent to, or indistinguishable from, that of a human.</a:t>
            </a:r>
            <a:endParaRPr sz="1050">
              <a:solidFill>
                <a:srgbClr val="222222"/>
              </a:solidFill>
              <a:highlight>
                <a:srgbClr val="FFFFFF"/>
              </a:highlight>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050">
              <a:solidFill>
                <a:srgbClr val="222222"/>
              </a:solidFill>
              <a:highlight>
                <a:srgbClr val="FFFFFF"/>
              </a:highlight>
              <a:latin typeface="Arial"/>
              <a:ea typeface="Arial"/>
              <a:cs typeface="Arial"/>
              <a:sym typeface="Arial"/>
            </a:endParaRPr>
          </a:p>
          <a:p>
            <a:pPr marL="0" lvl="0" indent="0" algn="l" rtl="0">
              <a:spcBef>
                <a:spcPts val="0"/>
              </a:spcBef>
              <a:spcAft>
                <a:spcPts val="0"/>
              </a:spcAft>
              <a:buNone/>
            </a:pPr>
            <a:endParaRPr sz="1050">
              <a:solidFill>
                <a:srgbClr val="222222"/>
              </a:solidFill>
              <a:highlight>
                <a:srgbClr val="FFFFFF"/>
              </a:highlight>
              <a:latin typeface="Arial"/>
              <a:ea typeface="Arial"/>
              <a:cs typeface="Arial"/>
              <a:sym typeface="Arial"/>
            </a:endParaRPr>
          </a:p>
        </p:txBody>
      </p:sp>
      <p:sp>
        <p:nvSpPr>
          <p:cNvPr id="215" name="Google Shape;215;g631497bf10_0_3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631497bf10_0_3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631497bf10_0_39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g631497bf10_0_39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631497bf10_0_4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631497bf10_0_4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g631497bf10_0_43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631497bf10_0_4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631497bf10_0_45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CBT-Cognitive Behavioural Therapy</a:t>
            </a:r>
            <a:endParaRPr/>
          </a:p>
        </p:txBody>
      </p:sp>
      <p:sp>
        <p:nvSpPr>
          <p:cNvPr id="241" name="Google Shape;241;g631497bf10_0_45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631497bf10_0_4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631497bf10_0_40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g631497bf10_0_40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631497bf10_0_324"/>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noAutofit/>
          </a:bodyPr>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a:endParaRPr/>
          </a:p>
        </p:txBody>
      </p:sp>
      <p:sp>
        <p:nvSpPr>
          <p:cNvPr id="15" name="Google Shape;15;g631497bf10_0_324"/>
          <p:cNvSpPr txBox="1">
            <a:spLocks noGrp="1"/>
          </p:cNvSpPr>
          <p:nvPr>
            <p:ph type="subTitle" idx="1"/>
          </p:nvPr>
        </p:nvSpPr>
        <p:spPr>
          <a:xfrm>
            <a:off x="415600" y="3778833"/>
            <a:ext cx="11360700" cy="1056900"/>
          </a:xfrm>
          <a:prstGeom prst="rect">
            <a:avLst/>
          </a:prstGeom>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631497bf10_0_32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g631497bf10_0_359"/>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no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50" name="Google Shape;50;g631497bf10_0_359"/>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noAutofit/>
          </a:bodyPr>
          <a:lstStyle>
            <a:lvl1pPr marL="457200" lvl="0" indent="-381000" algn="ctr">
              <a:spcBef>
                <a:spcPts val="0"/>
              </a:spcBef>
              <a:spcAft>
                <a:spcPts val="0"/>
              </a:spcAft>
              <a:buSzPts val="2400"/>
              <a:buChar char="●"/>
              <a:defRPr/>
            </a:lvl1pPr>
            <a:lvl2pPr marL="914400" lvl="1" indent="-349250" algn="ctr">
              <a:spcBef>
                <a:spcPts val="2100"/>
              </a:spcBef>
              <a:spcAft>
                <a:spcPts val="0"/>
              </a:spcAft>
              <a:buSzPts val="1900"/>
              <a:buChar char="○"/>
              <a:defRPr/>
            </a:lvl2pPr>
            <a:lvl3pPr marL="1371600" lvl="2" indent="-349250" algn="ctr">
              <a:spcBef>
                <a:spcPts val="2100"/>
              </a:spcBef>
              <a:spcAft>
                <a:spcPts val="0"/>
              </a:spcAft>
              <a:buSzPts val="1900"/>
              <a:buChar char="■"/>
              <a:defRPr/>
            </a:lvl3pPr>
            <a:lvl4pPr marL="1828800" lvl="3" indent="-349250" algn="ctr">
              <a:spcBef>
                <a:spcPts val="2100"/>
              </a:spcBef>
              <a:spcAft>
                <a:spcPts val="0"/>
              </a:spcAft>
              <a:buSzPts val="1900"/>
              <a:buChar char="●"/>
              <a:defRPr/>
            </a:lvl4pPr>
            <a:lvl5pPr marL="2286000" lvl="4" indent="-349250" algn="ctr">
              <a:spcBef>
                <a:spcPts val="2100"/>
              </a:spcBef>
              <a:spcAft>
                <a:spcPts val="0"/>
              </a:spcAft>
              <a:buSzPts val="1900"/>
              <a:buChar char="○"/>
              <a:defRPr/>
            </a:lvl5pPr>
            <a:lvl6pPr marL="2743200" lvl="5" indent="-349250" algn="ctr">
              <a:spcBef>
                <a:spcPts val="2100"/>
              </a:spcBef>
              <a:spcAft>
                <a:spcPts val="0"/>
              </a:spcAft>
              <a:buSzPts val="1900"/>
              <a:buChar char="■"/>
              <a:defRPr/>
            </a:lvl6pPr>
            <a:lvl7pPr marL="3200400" lvl="6" indent="-349250" algn="ctr">
              <a:spcBef>
                <a:spcPts val="2100"/>
              </a:spcBef>
              <a:spcAft>
                <a:spcPts val="0"/>
              </a:spcAft>
              <a:buSzPts val="1900"/>
              <a:buChar char="●"/>
              <a:defRPr/>
            </a:lvl7pPr>
            <a:lvl8pPr marL="3657600" lvl="7" indent="-349250" algn="ctr">
              <a:spcBef>
                <a:spcPts val="2100"/>
              </a:spcBef>
              <a:spcAft>
                <a:spcPts val="0"/>
              </a:spcAft>
              <a:buSzPts val="1900"/>
              <a:buChar char="○"/>
              <a:defRPr/>
            </a:lvl8pPr>
            <a:lvl9pPr marL="4114800" lvl="8" indent="-349250" algn="ctr">
              <a:spcBef>
                <a:spcPts val="2100"/>
              </a:spcBef>
              <a:spcAft>
                <a:spcPts val="2100"/>
              </a:spcAft>
              <a:buSzPts val="1900"/>
              <a:buChar char="■"/>
              <a:defRPr/>
            </a:lvl9pPr>
          </a:lstStyle>
          <a:p>
            <a:endParaRPr/>
          </a:p>
        </p:txBody>
      </p:sp>
      <p:sp>
        <p:nvSpPr>
          <p:cNvPr id="51" name="Google Shape;51;g631497bf10_0_35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g631497bf10_0_36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4"/>
        <p:cNvGrpSpPr/>
        <p:nvPr/>
      </p:nvGrpSpPr>
      <p:grpSpPr>
        <a:xfrm>
          <a:off x="0" y="0"/>
          <a:ext cx="0" cy="0"/>
          <a:chOff x="0" y="0"/>
          <a:chExt cx="0" cy="0"/>
        </a:xfrm>
      </p:grpSpPr>
      <p:sp>
        <p:nvSpPr>
          <p:cNvPr id="55" name="Google Shape;55;g631497bf10_0_365"/>
          <p:cNvSpPr txBox="1">
            <a:spLocks noGrp="1"/>
          </p:cNvSpPr>
          <p:nvPr>
            <p:ph type="title"/>
          </p:nvPr>
        </p:nvSpPr>
        <p:spPr>
          <a:xfrm>
            <a:off x="584506" y="385764"/>
            <a:ext cx="11014800" cy="758700"/>
          </a:xfrm>
          <a:prstGeom prst="rect">
            <a:avLst/>
          </a:prstGeom>
          <a:noFill/>
          <a:ln>
            <a:noFill/>
          </a:ln>
        </p:spPr>
        <p:txBody>
          <a:bodyPr spcFirstLastPara="1" wrap="square" lIns="0" tIns="0" rIns="0" bIns="0" anchor="t" anchorCtr="0">
            <a:noAutofit/>
          </a:bodyPr>
          <a:lstStyle>
            <a:lvl1pPr lvl="0" algn="l" rtl="0">
              <a:lnSpc>
                <a:spcPct val="88000"/>
              </a:lnSpc>
              <a:spcBef>
                <a:spcPts val="0"/>
              </a:spcBef>
              <a:spcAft>
                <a:spcPts val="0"/>
              </a:spcAft>
              <a:buSzPts val="3700"/>
              <a:buNone/>
              <a:defRPr>
                <a:solidFill>
                  <a:schemeClr val="dk2"/>
                </a:solidFill>
              </a:defRPr>
            </a:lvl1pPr>
            <a:lvl2pPr lvl="1" algn="l" rtl="0">
              <a:lnSpc>
                <a:spcPct val="88000"/>
              </a:lnSpc>
              <a:spcBef>
                <a:spcPts val="0"/>
              </a:spcBef>
              <a:spcAft>
                <a:spcPts val="0"/>
              </a:spcAft>
              <a:buSzPts val="3700"/>
              <a:buNone/>
              <a:defRPr/>
            </a:lvl2pPr>
            <a:lvl3pPr lvl="2" algn="l" rtl="0">
              <a:lnSpc>
                <a:spcPct val="88000"/>
              </a:lnSpc>
              <a:spcBef>
                <a:spcPts val="0"/>
              </a:spcBef>
              <a:spcAft>
                <a:spcPts val="0"/>
              </a:spcAft>
              <a:buSzPts val="3700"/>
              <a:buNone/>
              <a:defRPr/>
            </a:lvl3pPr>
            <a:lvl4pPr lvl="3" algn="l" rtl="0">
              <a:lnSpc>
                <a:spcPct val="88000"/>
              </a:lnSpc>
              <a:spcBef>
                <a:spcPts val="0"/>
              </a:spcBef>
              <a:spcAft>
                <a:spcPts val="0"/>
              </a:spcAft>
              <a:buSzPts val="3700"/>
              <a:buNone/>
              <a:defRPr/>
            </a:lvl4pPr>
            <a:lvl5pPr lvl="4" algn="l" rtl="0">
              <a:lnSpc>
                <a:spcPct val="88000"/>
              </a:lnSpc>
              <a:spcBef>
                <a:spcPts val="0"/>
              </a:spcBef>
              <a:spcAft>
                <a:spcPts val="0"/>
              </a:spcAft>
              <a:buSzPts val="3700"/>
              <a:buNone/>
              <a:defRPr/>
            </a:lvl5pPr>
            <a:lvl6pPr lvl="5" algn="l" rtl="0">
              <a:lnSpc>
                <a:spcPct val="88000"/>
              </a:lnSpc>
              <a:spcBef>
                <a:spcPts val="0"/>
              </a:spcBef>
              <a:spcAft>
                <a:spcPts val="0"/>
              </a:spcAft>
              <a:buSzPts val="3700"/>
              <a:buNone/>
              <a:defRPr/>
            </a:lvl6pPr>
            <a:lvl7pPr lvl="6" algn="l" rtl="0">
              <a:lnSpc>
                <a:spcPct val="88000"/>
              </a:lnSpc>
              <a:spcBef>
                <a:spcPts val="0"/>
              </a:spcBef>
              <a:spcAft>
                <a:spcPts val="0"/>
              </a:spcAft>
              <a:buSzPts val="3700"/>
              <a:buNone/>
              <a:defRPr/>
            </a:lvl7pPr>
            <a:lvl8pPr lvl="7" algn="l" rtl="0">
              <a:lnSpc>
                <a:spcPct val="88000"/>
              </a:lnSpc>
              <a:spcBef>
                <a:spcPts val="0"/>
              </a:spcBef>
              <a:spcAft>
                <a:spcPts val="0"/>
              </a:spcAft>
              <a:buSzPts val="3700"/>
              <a:buNone/>
              <a:defRPr/>
            </a:lvl8pPr>
            <a:lvl9pPr lvl="8" algn="l" rtl="0">
              <a:lnSpc>
                <a:spcPct val="88000"/>
              </a:lnSpc>
              <a:spcBef>
                <a:spcPts val="0"/>
              </a:spcBef>
              <a:spcAft>
                <a:spcPts val="0"/>
              </a:spcAft>
              <a:buSzPts val="3700"/>
              <a:buNone/>
              <a:defRPr/>
            </a:lvl9pPr>
          </a:lstStyle>
          <a:p>
            <a:endParaRPr/>
          </a:p>
        </p:txBody>
      </p:sp>
      <p:sp>
        <p:nvSpPr>
          <p:cNvPr id="56" name="Google Shape;56;g631497bf10_0_365"/>
          <p:cNvSpPr txBox="1">
            <a:spLocks noGrp="1"/>
          </p:cNvSpPr>
          <p:nvPr>
            <p:ph type="body" idx="1"/>
          </p:nvPr>
        </p:nvSpPr>
        <p:spPr>
          <a:xfrm>
            <a:off x="574428" y="1406525"/>
            <a:ext cx="11033100" cy="4932300"/>
          </a:xfrm>
          <a:prstGeom prst="rect">
            <a:avLst/>
          </a:prstGeom>
          <a:noFill/>
          <a:ln>
            <a:noFill/>
          </a:ln>
        </p:spPr>
        <p:txBody>
          <a:bodyPr spcFirstLastPara="1" wrap="square" lIns="0" tIns="0" rIns="0" bIns="0" anchor="t" anchorCtr="0">
            <a:noAutofit/>
          </a:bodyPr>
          <a:lstStyle>
            <a:lvl1pPr marL="457200" lvl="0" indent="-342900" algn="l" rtl="0">
              <a:spcBef>
                <a:spcPts val="108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7" name="Google Shape;57;g631497bf10_0_365"/>
          <p:cNvSpPr/>
          <p:nvPr/>
        </p:nvSpPr>
        <p:spPr>
          <a:xfrm>
            <a:off x="10837558" y="6478589"/>
            <a:ext cx="762000" cy="1683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en-GB" sz="1100" b="0" i="0" u="none" strike="noStrike" cap="none">
                <a:solidFill>
                  <a:schemeClr val="accent3"/>
                </a:solidFill>
                <a:latin typeface="Arial"/>
                <a:ea typeface="Arial"/>
                <a:cs typeface="Arial"/>
                <a:sym typeface="Arial"/>
              </a:rPr>
              <a:t>‹#›</a:t>
            </a:fld>
            <a:endParaRPr sz="1100" b="0" i="0" u="none" strike="noStrike" cap="none">
              <a:solidFill>
                <a:schemeClr val="accent3"/>
              </a:solidFill>
              <a:latin typeface="Arial"/>
              <a:ea typeface="Arial"/>
              <a:cs typeface="Arial"/>
              <a:sym typeface="Arial"/>
            </a:endParaRPr>
          </a:p>
        </p:txBody>
      </p:sp>
      <p:sp>
        <p:nvSpPr>
          <p:cNvPr id="58" name="Google Shape;58;g631497bf10_0_365"/>
          <p:cNvSpPr txBox="1"/>
          <p:nvPr/>
        </p:nvSpPr>
        <p:spPr>
          <a:xfrm>
            <a:off x="584507" y="6539141"/>
            <a:ext cx="413700" cy="1077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None/>
            </a:pPr>
            <a:r>
              <a:rPr lang="en-GB" sz="700" b="0" i="0" u="none" strike="noStrike" cap="none">
                <a:solidFill>
                  <a:schemeClr val="accent3"/>
                </a:solidFill>
                <a:latin typeface="Arial"/>
                <a:ea typeface="Arial"/>
                <a:cs typeface="Arial"/>
                <a:sym typeface="Arial"/>
              </a:rPr>
              <a:t>© JCURV </a:t>
            </a:r>
            <a:endParaRPr/>
          </a:p>
        </p:txBody>
      </p:sp>
      <p:sp>
        <p:nvSpPr>
          <p:cNvPr id="59" name="Google Shape;59;g631497bf10_0_365"/>
          <p:cNvSpPr txBox="1"/>
          <p:nvPr/>
        </p:nvSpPr>
        <p:spPr>
          <a:xfrm>
            <a:off x="1609176" y="6532791"/>
            <a:ext cx="0" cy="1077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endParaRPr sz="700" b="0" i="0" u="none" strike="noStrike" cap="none">
              <a:solidFill>
                <a:schemeClr val="accent3"/>
              </a:solidFill>
              <a:latin typeface="Arial"/>
              <a:ea typeface="Arial"/>
              <a:cs typeface="Arial"/>
              <a:sym typeface="Arial"/>
            </a:endParaRPr>
          </a:p>
        </p:txBody>
      </p:sp>
      <p:sp>
        <p:nvSpPr>
          <p:cNvPr id="60" name="Google Shape;60;g631497bf10_0_365"/>
          <p:cNvSpPr/>
          <p:nvPr/>
        </p:nvSpPr>
        <p:spPr>
          <a:xfrm>
            <a:off x="10837558" y="6478589"/>
            <a:ext cx="762000" cy="1683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None/>
            </a:pPr>
            <a:fld id="{00000000-1234-1234-1234-123412341234}" type="slidenum">
              <a:rPr lang="en-GB" sz="1100" b="0" i="0" u="none" strike="noStrike" cap="none">
                <a:solidFill>
                  <a:schemeClr val="accent3"/>
                </a:solidFill>
                <a:latin typeface="Arial"/>
                <a:ea typeface="Arial"/>
                <a:cs typeface="Arial"/>
                <a:sym typeface="Arial"/>
              </a:rPr>
              <a:t>‹#›</a:t>
            </a:fld>
            <a:endParaRPr sz="1100" b="0" i="0" u="none" strike="noStrike" cap="none">
              <a:solidFill>
                <a:schemeClr val="accent3"/>
              </a:solidFill>
              <a:latin typeface="Arial"/>
              <a:ea typeface="Arial"/>
              <a:cs typeface="Arial"/>
              <a:sym typeface="Arial"/>
            </a:endParaRPr>
          </a:p>
        </p:txBody>
      </p:sp>
      <p:sp>
        <p:nvSpPr>
          <p:cNvPr id="61" name="Google Shape;61;g631497bf10_0_365"/>
          <p:cNvSpPr txBox="1"/>
          <p:nvPr/>
        </p:nvSpPr>
        <p:spPr>
          <a:xfrm>
            <a:off x="1609176" y="6532791"/>
            <a:ext cx="0" cy="1077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endParaRPr sz="700" b="0" i="0" u="none" strike="noStrike" cap="none">
              <a:solidFill>
                <a:schemeClr val="accent3"/>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dk1"/>
        </a:solidFill>
        <a:effectLst/>
      </p:bgPr>
    </p:bg>
    <p:spTree>
      <p:nvGrpSpPr>
        <p:cNvPr id="1" name="Shape 72"/>
        <p:cNvGrpSpPr/>
        <p:nvPr/>
      </p:nvGrpSpPr>
      <p:grpSpPr>
        <a:xfrm>
          <a:off x="0" y="0"/>
          <a:ext cx="0" cy="0"/>
          <a:chOff x="0" y="0"/>
          <a:chExt cx="0" cy="0"/>
        </a:xfrm>
      </p:grpSpPr>
      <p:sp>
        <p:nvSpPr>
          <p:cNvPr id="73" name="Google Shape;73;g631497bf10_0_971"/>
          <p:cNvSpPr/>
          <p:nvPr/>
        </p:nvSpPr>
        <p:spPr>
          <a:xfrm>
            <a:off x="0" y="1589616"/>
            <a:ext cx="12192000" cy="5268708"/>
          </a:xfrm>
          <a:custGeom>
            <a:avLst/>
            <a:gdLst/>
            <a:ahLst/>
            <a:cxnLst/>
            <a:rect l="l" t="t" r="r" b="b"/>
            <a:pathLst>
              <a:path w="12192000" h="5268708" extrusionOk="0">
                <a:moveTo>
                  <a:pt x="6096001" y="0"/>
                </a:moveTo>
                <a:cubicBezTo>
                  <a:pt x="7151702" y="0"/>
                  <a:pt x="8007517" y="848105"/>
                  <a:pt x="8007517" y="1894295"/>
                </a:cubicBezTo>
                <a:lnTo>
                  <a:pt x="8003933" y="1964631"/>
                </a:lnTo>
                <a:lnTo>
                  <a:pt x="12192000" y="1964631"/>
                </a:lnTo>
                <a:lnTo>
                  <a:pt x="12192000" y="5268708"/>
                </a:lnTo>
                <a:lnTo>
                  <a:pt x="0" y="5268708"/>
                </a:lnTo>
                <a:lnTo>
                  <a:pt x="0" y="1964631"/>
                </a:lnTo>
                <a:lnTo>
                  <a:pt x="4188069" y="1964631"/>
                </a:lnTo>
                <a:lnTo>
                  <a:pt x="4184485" y="1894295"/>
                </a:lnTo>
                <a:cubicBezTo>
                  <a:pt x="4184485" y="848105"/>
                  <a:pt x="5040301" y="0"/>
                  <a:pt x="6096001" y="0"/>
                </a:cubicBezTo>
                <a:close/>
              </a:path>
            </a:pathLst>
          </a:custGeom>
          <a:solidFill>
            <a:schemeClr val="lt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74" name="Google Shape;74;g631497bf10_0_971"/>
          <p:cNvPicPr preferRelativeResize="0"/>
          <p:nvPr/>
        </p:nvPicPr>
        <p:blipFill rotWithShape="1">
          <a:blip r:embed="rId2">
            <a:alphaModFix/>
          </a:blip>
          <a:srcRect/>
          <a:stretch/>
        </p:blipFill>
        <p:spPr>
          <a:xfrm>
            <a:off x="4464051" y="1822451"/>
            <a:ext cx="3263899" cy="2675467"/>
          </a:xfrm>
          <a:prstGeom prst="rect">
            <a:avLst/>
          </a:prstGeom>
          <a:noFill/>
          <a:ln>
            <a:noFill/>
          </a:ln>
        </p:spPr>
      </p:pic>
      <p:sp>
        <p:nvSpPr>
          <p:cNvPr id="75" name="Google Shape;75;g631497bf10_0_971"/>
          <p:cNvSpPr txBox="1"/>
          <p:nvPr/>
        </p:nvSpPr>
        <p:spPr>
          <a:xfrm>
            <a:off x="5057805" y="4760384"/>
            <a:ext cx="2059500" cy="3456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chemeClr val="dk1"/>
              </a:buClr>
              <a:buSzPts val="1500"/>
              <a:buFont typeface="Arial"/>
              <a:buNone/>
            </a:pPr>
            <a:r>
              <a:rPr lang="en-GB" sz="1500" b="1" i="0" u="none" strike="noStrike" cap="none">
                <a:solidFill>
                  <a:schemeClr val="dk1"/>
                </a:solidFill>
                <a:latin typeface="Arial"/>
                <a:ea typeface="Arial"/>
                <a:cs typeface="Arial"/>
                <a:sym typeface="Arial"/>
              </a:rPr>
              <a:t>SUPPORTED BY</a:t>
            </a:r>
            <a:endParaRPr sz="1900"/>
          </a:p>
        </p:txBody>
      </p:sp>
      <p:pic>
        <p:nvPicPr>
          <p:cNvPr id="76" name="Google Shape;76;g631497bf10_0_971"/>
          <p:cNvPicPr preferRelativeResize="0"/>
          <p:nvPr/>
        </p:nvPicPr>
        <p:blipFill rotWithShape="1">
          <a:blip r:embed="rId3">
            <a:alphaModFix/>
          </a:blip>
          <a:srcRect/>
          <a:stretch/>
        </p:blipFill>
        <p:spPr>
          <a:xfrm>
            <a:off x="5295900" y="5084233"/>
            <a:ext cx="3790949" cy="910166"/>
          </a:xfrm>
          <a:prstGeom prst="rect">
            <a:avLst/>
          </a:prstGeom>
          <a:noFill/>
          <a:ln>
            <a:noFill/>
          </a:ln>
        </p:spPr>
      </p:pic>
      <p:pic>
        <p:nvPicPr>
          <p:cNvPr id="77" name="Google Shape;77;g631497bf10_0_971"/>
          <p:cNvPicPr preferRelativeResize="0"/>
          <p:nvPr/>
        </p:nvPicPr>
        <p:blipFill rotWithShape="1">
          <a:blip r:embed="rId4">
            <a:alphaModFix/>
          </a:blip>
          <a:srcRect/>
          <a:stretch/>
        </p:blipFill>
        <p:spPr>
          <a:xfrm>
            <a:off x="3511549" y="5154083"/>
            <a:ext cx="1547283" cy="859367"/>
          </a:xfrm>
          <a:prstGeom prst="rect">
            <a:avLst/>
          </a:prstGeom>
          <a:noFill/>
          <a:ln>
            <a:noFill/>
          </a:ln>
        </p:spPr>
      </p:pic>
      <p:sp>
        <p:nvSpPr>
          <p:cNvPr id="78" name="Google Shape;78;g631497bf10_0_971"/>
          <p:cNvSpPr txBox="1">
            <a:spLocks noGrp="1"/>
          </p:cNvSpPr>
          <p:nvPr>
            <p:ph type="dt" idx="10"/>
          </p:nvPr>
        </p:nvSpPr>
        <p:spPr>
          <a:xfrm>
            <a:off x="8352367" y="6489700"/>
            <a:ext cx="1318800" cy="230700"/>
          </a:xfrm>
          <a:prstGeom prst="rect">
            <a:avLst/>
          </a:prstGeom>
          <a:noFill/>
          <a:ln>
            <a:noFill/>
          </a:ln>
        </p:spPr>
        <p:txBody>
          <a:bodyPr spcFirstLastPara="1" wrap="square" lIns="121900" tIns="60925" rIns="121900" bIns="60925" anchor="ctr" anchorCtr="0">
            <a:noAutofit/>
          </a:bodyPr>
          <a:lstStyle>
            <a:lvl1pPr lvl="0" algn="l" rtl="0">
              <a:lnSpc>
                <a:spcPct val="100000"/>
              </a:lnSpc>
              <a:spcBef>
                <a:spcPts val="0"/>
              </a:spcBef>
              <a:spcAft>
                <a:spcPts val="0"/>
              </a:spcAft>
              <a:buClr>
                <a:srgbClr val="000000"/>
              </a:buClr>
              <a:buSzPts val="1900"/>
              <a:buFont typeface="Arial"/>
              <a:buNone/>
              <a:defRPr sz="1900" b="0" i="0" u="none">
                <a:solidFill>
                  <a:srgbClr val="000000"/>
                </a:solidFill>
                <a:latin typeface="Arial"/>
                <a:ea typeface="Arial"/>
                <a:cs typeface="Arial"/>
                <a:sym typeface="Arial"/>
              </a:defRPr>
            </a:lvl1pPr>
            <a:lvl2pPr lvl="1" algn="l" rtl="0">
              <a:lnSpc>
                <a:spcPct val="100000"/>
              </a:lnSpc>
              <a:spcBef>
                <a:spcPts val="0"/>
              </a:spcBef>
              <a:spcAft>
                <a:spcPts val="0"/>
              </a:spcAft>
              <a:buClr>
                <a:srgbClr val="000000"/>
              </a:buClr>
              <a:buSzPts val="1900"/>
              <a:buFont typeface="Arial"/>
              <a:buNone/>
              <a:defRPr sz="1900" b="0" i="0" u="none">
                <a:solidFill>
                  <a:srgbClr val="000000"/>
                </a:solidFill>
                <a:latin typeface="Arial"/>
                <a:ea typeface="Arial"/>
                <a:cs typeface="Arial"/>
                <a:sym typeface="Arial"/>
              </a:defRPr>
            </a:lvl2pPr>
            <a:lvl3pPr lvl="2" algn="l" rtl="0">
              <a:lnSpc>
                <a:spcPct val="100000"/>
              </a:lnSpc>
              <a:spcBef>
                <a:spcPts val="0"/>
              </a:spcBef>
              <a:spcAft>
                <a:spcPts val="0"/>
              </a:spcAft>
              <a:buClr>
                <a:srgbClr val="000000"/>
              </a:buClr>
              <a:buSzPts val="1900"/>
              <a:buFont typeface="Arial"/>
              <a:buNone/>
              <a:defRPr sz="1900" b="0" i="0" u="none">
                <a:solidFill>
                  <a:srgbClr val="000000"/>
                </a:solidFill>
                <a:latin typeface="Arial"/>
                <a:ea typeface="Arial"/>
                <a:cs typeface="Arial"/>
                <a:sym typeface="Arial"/>
              </a:defRPr>
            </a:lvl3pPr>
            <a:lvl4pPr lvl="3" algn="l" rtl="0">
              <a:lnSpc>
                <a:spcPct val="100000"/>
              </a:lnSpc>
              <a:spcBef>
                <a:spcPts val="0"/>
              </a:spcBef>
              <a:spcAft>
                <a:spcPts val="0"/>
              </a:spcAft>
              <a:buClr>
                <a:srgbClr val="000000"/>
              </a:buClr>
              <a:buSzPts val="1900"/>
              <a:buFont typeface="Arial"/>
              <a:buNone/>
              <a:defRPr sz="1900" b="0" i="0" u="none">
                <a:solidFill>
                  <a:srgbClr val="000000"/>
                </a:solidFill>
                <a:latin typeface="Arial"/>
                <a:ea typeface="Arial"/>
                <a:cs typeface="Arial"/>
                <a:sym typeface="Arial"/>
              </a:defRPr>
            </a:lvl4pPr>
            <a:lvl5pPr lvl="4" algn="l" rtl="0">
              <a:lnSpc>
                <a:spcPct val="100000"/>
              </a:lnSpc>
              <a:spcBef>
                <a:spcPts val="0"/>
              </a:spcBef>
              <a:spcAft>
                <a:spcPts val="0"/>
              </a:spcAft>
              <a:buClr>
                <a:srgbClr val="000000"/>
              </a:buClr>
              <a:buSzPts val="1900"/>
              <a:buFont typeface="Arial"/>
              <a:buNone/>
              <a:defRPr sz="1900" b="0" i="0" u="none">
                <a:solidFill>
                  <a:srgbClr val="000000"/>
                </a:solidFill>
                <a:latin typeface="Arial"/>
                <a:ea typeface="Arial"/>
                <a:cs typeface="Arial"/>
                <a:sym typeface="Arial"/>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79" name="Google Shape;79;g631497bf10_0_971"/>
          <p:cNvSpPr txBox="1">
            <a:spLocks noGrp="1"/>
          </p:cNvSpPr>
          <p:nvPr>
            <p:ph type="ftr" idx="11"/>
          </p:nvPr>
        </p:nvSpPr>
        <p:spPr>
          <a:xfrm>
            <a:off x="493184" y="6489700"/>
            <a:ext cx="7704900" cy="230700"/>
          </a:xfrm>
          <a:prstGeom prst="rect">
            <a:avLst/>
          </a:prstGeom>
          <a:noFill/>
          <a:ln>
            <a:noFill/>
          </a:ln>
        </p:spPr>
        <p:txBody>
          <a:bodyPr spcFirstLastPara="1" wrap="square" lIns="121900" tIns="60925" rIns="121900" bIns="60925" anchor="ctr" anchorCtr="0">
            <a:noAutofit/>
          </a:bodyPr>
          <a:lstStyle>
            <a:lvl1pPr lvl="0" algn="l" rtl="0">
              <a:lnSpc>
                <a:spcPct val="100000"/>
              </a:lnSpc>
              <a:spcBef>
                <a:spcPts val="0"/>
              </a:spcBef>
              <a:spcAft>
                <a:spcPts val="0"/>
              </a:spcAft>
              <a:buClr>
                <a:srgbClr val="000000"/>
              </a:buClr>
              <a:buSzPts val="1900"/>
              <a:buFont typeface="Arial"/>
              <a:buNone/>
              <a:defRPr sz="1900" b="0" i="0" u="none">
                <a:solidFill>
                  <a:srgbClr val="000000"/>
                </a:solidFill>
                <a:latin typeface="Arial"/>
                <a:ea typeface="Arial"/>
                <a:cs typeface="Arial"/>
                <a:sym typeface="Arial"/>
              </a:defRPr>
            </a:lvl1pPr>
            <a:lvl2pPr lvl="1" algn="l" rtl="0">
              <a:lnSpc>
                <a:spcPct val="100000"/>
              </a:lnSpc>
              <a:spcBef>
                <a:spcPts val="0"/>
              </a:spcBef>
              <a:spcAft>
                <a:spcPts val="0"/>
              </a:spcAft>
              <a:buClr>
                <a:srgbClr val="000000"/>
              </a:buClr>
              <a:buSzPts val="1900"/>
              <a:buFont typeface="Arial"/>
              <a:buNone/>
              <a:defRPr sz="1900" b="0" i="0" u="none">
                <a:solidFill>
                  <a:srgbClr val="000000"/>
                </a:solidFill>
                <a:latin typeface="Arial"/>
                <a:ea typeface="Arial"/>
                <a:cs typeface="Arial"/>
                <a:sym typeface="Arial"/>
              </a:defRPr>
            </a:lvl2pPr>
            <a:lvl3pPr lvl="2" algn="l" rtl="0">
              <a:lnSpc>
                <a:spcPct val="100000"/>
              </a:lnSpc>
              <a:spcBef>
                <a:spcPts val="0"/>
              </a:spcBef>
              <a:spcAft>
                <a:spcPts val="0"/>
              </a:spcAft>
              <a:buClr>
                <a:srgbClr val="000000"/>
              </a:buClr>
              <a:buSzPts val="1900"/>
              <a:buFont typeface="Arial"/>
              <a:buNone/>
              <a:defRPr sz="1900" b="0" i="0" u="none">
                <a:solidFill>
                  <a:srgbClr val="000000"/>
                </a:solidFill>
                <a:latin typeface="Arial"/>
                <a:ea typeface="Arial"/>
                <a:cs typeface="Arial"/>
                <a:sym typeface="Arial"/>
              </a:defRPr>
            </a:lvl3pPr>
            <a:lvl4pPr lvl="3" algn="l" rtl="0">
              <a:lnSpc>
                <a:spcPct val="100000"/>
              </a:lnSpc>
              <a:spcBef>
                <a:spcPts val="0"/>
              </a:spcBef>
              <a:spcAft>
                <a:spcPts val="0"/>
              </a:spcAft>
              <a:buClr>
                <a:srgbClr val="000000"/>
              </a:buClr>
              <a:buSzPts val="1900"/>
              <a:buFont typeface="Arial"/>
              <a:buNone/>
              <a:defRPr sz="1900" b="0" i="0" u="none">
                <a:solidFill>
                  <a:srgbClr val="000000"/>
                </a:solidFill>
                <a:latin typeface="Arial"/>
                <a:ea typeface="Arial"/>
                <a:cs typeface="Arial"/>
                <a:sym typeface="Arial"/>
              </a:defRPr>
            </a:lvl4pPr>
            <a:lvl5pPr lvl="4" algn="l" rtl="0">
              <a:lnSpc>
                <a:spcPct val="100000"/>
              </a:lnSpc>
              <a:spcBef>
                <a:spcPts val="0"/>
              </a:spcBef>
              <a:spcAft>
                <a:spcPts val="0"/>
              </a:spcAft>
              <a:buClr>
                <a:srgbClr val="000000"/>
              </a:buClr>
              <a:buSzPts val="1900"/>
              <a:buFont typeface="Arial"/>
              <a:buNone/>
              <a:defRPr sz="1900" b="0" i="0" u="none">
                <a:solidFill>
                  <a:srgbClr val="000000"/>
                </a:solidFill>
                <a:latin typeface="Arial"/>
                <a:ea typeface="Arial"/>
                <a:cs typeface="Arial"/>
                <a:sym typeface="Arial"/>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80" name="Google Shape;80;g631497bf10_0_971"/>
          <p:cNvSpPr txBox="1">
            <a:spLocks noGrp="1"/>
          </p:cNvSpPr>
          <p:nvPr>
            <p:ph type="sldNum" idx="12"/>
          </p:nvPr>
        </p:nvSpPr>
        <p:spPr>
          <a:xfrm>
            <a:off x="11322051" y="6489700"/>
            <a:ext cx="632700" cy="230700"/>
          </a:xfrm>
          <a:prstGeom prst="rect">
            <a:avLst/>
          </a:prstGeom>
          <a:noFill/>
          <a:ln>
            <a:noFill/>
          </a:ln>
        </p:spPr>
        <p:txBody>
          <a:bodyPr spcFirstLastPara="1" wrap="square" lIns="121900" tIns="60925" rIns="121900" bIns="60925" anchor="ctr" anchorCtr="0">
            <a:noAutofit/>
          </a:bodyPr>
          <a:lstStyle>
            <a:lvl1pPr marL="0" marR="0" lvl="0" indent="0" algn="r" rtl="0">
              <a:lnSpc>
                <a:spcPct val="100000"/>
              </a:lnSpc>
              <a:spcBef>
                <a:spcPts val="0"/>
              </a:spcBef>
              <a:spcAft>
                <a:spcPts val="0"/>
              </a:spcAft>
              <a:buClr>
                <a:schemeClr val="lt2"/>
              </a:buClr>
              <a:buSzPts val="900"/>
              <a:buFont typeface="Arial"/>
              <a:buNone/>
              <a:defRPr sz="9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chemeClr val="lt2"/>
              </a:buClr>
              <a:buSzPts val="900"/>
              <a:buFont typeface="Arial"/>
              <a:buNone/>
              <a:defRPr sz="9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chemeClr val="lt2"/>
              </a:buClr>
              <a:buSzPts val="900"/>
              <a:buFont typeface="Arial"/>
              <a:buNone/>
              <a:defRPr sz="9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chemeClr val="lt2"/>
              </a:buClr>
              <a:buSzPts val="900"/>
              <a:buFont typeface="Arial"/>
              <a:buNone/>
              <a:defRPr sz="9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chemeClr val="lt2"/>
              </a:buClr>
              <a:buSzPts val="900"/>
              <a:buFont typeface="Arial"/>
              <a:buNone/>
              <a:defRPr sz="9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chemeClr val="lt2"/>
              </a:buClr>
              <a:buSzPts val="900"/>
              <a:buFont typeface="Arial"/>
              <a:buNone/>
              <a:defRPr sz="9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chemeClr val="lt2"/>
              </a:buClr>
              <a:buSzPts val="900"/>
              <a:buFont typeface="Arial"/>
              <a:buNone/>
              <a:defRPr sz="9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chemeClr val="lt2"/>
              </a:buClr>
              <a:buSzPts val="900"/>
              <a:buFont typeface="Arial"/>
              <a:buNone/>
              <a:defRPr sz="9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chemeClr val="lt2"/>
              </a:buClr>
              <a:buSzPts val="900"/>
              <a:buFont typeface="Arial"/>
              <a:buNone/>
              <a:defRPr sz="9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1"/>
        <p:cNvGrpSpPr/>
        <p:nvPr/>
      </p:nvGrpSpPr>
      <p:grpSpPr>
        <a:xfrm>
          <a:off x="0" y="0"/>
          <a:ext cx="0" cy="0"/>
          <a:chOff x="0" y="0"/>
          <a:chExt cx="0" cy="0"/>
        </a:xfrm>
      </p:grpSpPr>
      <p:sp>
        <p:nvSpPr>
          <p:cNvPr id="82" name="Google Shape;82;g631497bf10_0_980"/>
          <p:cNvSpPr txBox="1">
            <a:spLocks noGrp="1"/>
          </p:cNvSpPr>
          <p:nvPr>
            <p:ph type="dt" idx="10"/>
          </p:nvPr>
        </p:nvSpPr>
        <p:spPr>
          <a:xfrm>
            <a:off x="8352367" y="6489700"/>
            <a:ext cx="1318800" cy="230700"/>
          </a:xfrm>
          <a:prstGeom prst="rect">
            <a:avLst/>
          </a:prstGeom>
          <a:noFill/>
          <a:ln>
            <a:noFill/>
          </a:ln>
        </p:spPr>
        <p:txBody>
          <a:bodyPr spcFirstLastPara="1" wrap="square" lIns="121900" tIns="60925" rIns="121900" bIns="60925" anchor="ctr" anchorCtr="0">
            <a:noAutofit/>
          </a:bodyPr>
          <a:lstStyle>
            <a:lvl1pPr lvl="0" algn="l" rtl="0">
              <a:lnSpc>
                <a:spcPct val="100000"/>
              </a:lnSpc>
              <a:spcBef>
                <a:spcPts val="0"/>
              </a:spcBef>
              <a:spcAft>
                <a:spcPts val="0"/>
              </a:spcAft>
              <a:buClr>
                <a:srgbClr val="000000"/>
              </a:buClr>
              <a:buSzPts val="1900"/>
              <a:buFont typeface="Arial"/>
              <a:buNone/>
              <a:defRPr sz="1900" b="0" i="0" u="none">
                <a:solidFill>
                  <a:srgbClr val="000000"/>
                </a:solidFill>
                <a:latin typeface="Arial"/>
                <a:ea typeface="Arial"/>
                <a:cs typeface="Arial"/>
                <a:sym typeface="Arial"/>
              </a:defRPr>
            </a:lvl1pPr>
            <a:lvl2pPr lvl="1" algn="l" rtl="0">
              <a:lnSpc>
                <a:spcPct val="100000"/>
              </a:lnSpc>
              <a:spcBef>
                <a:spcPts val="0"/>
              </a:spcBef>
              <a:spcAft>
                <a:spcPts val="0"/>
              </a:spcAft>
              <a:buClr>
                <a:srgbClr val="000000"/>
              </a:buClr>
              <a:buSzPts val="1900"/>
              <a:buFont typeface="Arial"/>
              <a:buNone/>
              <a:defRPr sz="1900" b="0" i="0" u="none">
                <a:solidFill>
                  <a:srgbClr val="000000"/>
                </a:solidFill>
                <a:latin typeface="Arial"/>
                <a:ea typeface="Arial"/>
                <a:cs typeface="Arial"/>
                <a:sym typeface="Arial"/>
              </a:defRPr>
            </a:lvl2pPr>
            <a:lvl3pPr lvl="2" algn="l" rtl="0">
              <a:lnSpc>
                <a:spcPct val="100000"/>
              </a:lnSpc>
              <a:spcBef>
                <a:spcPts val="0"/>
              </a:spcBef>
              <a:spcAft>
                <a:spcPts val="0"/>
              </a:spcAft>
              <a:buClr>
                <a:srgbClr val="000000"/>
              </a:buClr>
              <a:buSzPts val="1900"/>
              <a:buFont typeface="Arial"/>
              <a:buNone/>
              <a:defRPr sz="1900" b="0" i="0" u="none">
                <a:solidFill>
                  <a:srgbClr val="000000"/>
                </a:solidFill>
                <a:latin typeface="Arial"/>
                <a:ea typeface="Arial"/>
                <a:cs typeface="Arial"/>
                <a:sym typeface="Arial"/>
              </a:defRPr>
            </a:lvl3pPr>
            <a:lvl4pPr lvl="3" algn="l" rtl="0">
              <a:lnSpc>
                <a:spcPct val="100000"/>
              </a:lnSpc>
              <a:spcBef>
                <a:spcPts val="0"/>
              </a:spcBef>
              <a:spcAft>
                <a:spcPts val="0"/>
              </a:spcAft>
              <a:buClr>
                <a:srgbClr val="000000"/>
              </a:buClr>
              <a:buSzPts val="1900"/>
              <a:buFont typeface="Arial"/>
              <a:buNone/>
              <a:defRPr sz="1900" b="0" i="0" u="none">
                <a:solidFill>
                  <a:srgbClr val="000000"/>
                </a:solidFill>
                <a:latin typeface="Arial"/>
                <a:ea typeface="Arial"/>
                <a:cs typeface="Arial"/>
                <a:sym typeface="Arial"/>
              </a:defRPr>
            </a:lvl4pPr>
            <a:lvl5pPr lvl="4" algn="l" rtl="0">
              <a:lnSpc>
                <a:spcPct val="100000"/>
              </a:lnSpc>
              <a:spcBef>
                <a:spcPts val="0"/>
              </a:spcBef>
              <a:spcAft>
                <a:spcPts val="0"/>
              </a:spcAft>
              <a:buClr>
                <a:srgbClr val="000000"/>
              </a:buClr>
              <a:buSzPts val="1900"/>
              <a:buFont typeface="Arial"/>
              <a:buNone/>
              <a:defRPr sz="1900" b="0" i="0" u="none">
                <a:solidFill>
                  <a:srgbClr val="000000"/>
                </a:solidFill>
                <a:latin typeface="Arial"/>
                <a:ea typeface="Arial"/>
                <a:cs typeface="Arial"/>
                <a:sym typeface="Arial"/>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83" name="Google Shape;83;g631497bf10_0_980"/>
          <p:cNvSpPr txBox="1">
            <a:spLocks noGrp="1"/>
          </p:cNvSpPr>
          <p:nvPr>
            <p:ph type="ftr" idx="11"/>
          </p:nvPr>
        </p:nvSpPr>
        <p:spPr>
          <a:xfrm>
            <a:off x="493184" y="6489700"/>
            <a:ext cx="7704900" cy="230700"/>
          </a:xfrm>
          <a:prstGeom prst="rect">
            <a:avLst/>
          </a:prstGeom>
          <a:noFill/>
          <a:ln>
            <a:noFill/>
          </a:ln>
        </p:spPr>
        <p:txBody>
          <a:bodyPr spcFirstLastPara="1" wrap="square" lIns="121900" tIns="60925" rIns="121900" bIns="60925" anchor="ctr" anchorCtr="0">
            <a:noAutofit/>
          </a:bodyPr>
          <a:lstStyle>
            <a:lvl1pPr lvl="0" algn="l" rtl="0">
              <a:lnSpc>
                <a:spcPct val="100000"/>
              </a:lnSpc>
              <a:spcBef>
                <a:spcPts val="0"/>
              </a:spcBef>
              <a:spcAft>
                <a:spcPts val="0"/>
              </a:spcAft>
              <a:buClr>
                <a:srgbClr val="000000"/>
              </a:buClr>
              <a:buSzPts val="1900"/>
              <a:buFont typeface="Arial"/>
              <a:buNone/>
              <a:defRPr sz="1900" b="0" i="0" u="none">
                <a:solidFill>
                  <a:srgbClr val="000000"/>
                </a:solidFill>
                <a:latin typeface="Arial"/>
                <a:ea typeface="Arial"/>
                <a:cs typeface="Arial"/>
                <a:sym typeface="Arial"/>
              </a:defRPr>
            </a:lvl1pPr>
            <a:lvl2pPr lvl="1" algn="l" rtl="0">
              <a:lnSpc>
                <a:spcPct val="100000"/>
              </a:lnSpc>
              <a:spcBef>
                <a:spcPts val="0"/>
              </a:spcBef>
              <a:spcAft>
                <a:spcPts val="0"/>
              </a:spcAft>
              <a:buClr>
                <a:srgbClr val="000000"/>
              </a:buClr>
              <a:buSzPts val="1900"/>
              <a:buFont typeface="Arial"/>
              <a:buNone/>
              <a:defRPr sz="1900" b="0" i="0" u="none">
                <a:solidFill>
                  <a:srgbClr val="000000"/>
                </a:solidFill>
                <a:latin typeface="Arial"/>
                <a:ea typeface="Arial"/>
                <a:cs typeface="Arial"/>
                <a:sym typeface="Arial"/>
              </a:defRPr>
            </a:lvl2pPr>
            <a:lvl3pPr lvl="2" algn="l" rtl="0">
              <a:lnSpc>
                <a:spcPct val="100000"/>
              </a:lnSpc>
              <a:spcBef>
                <a:spcPts val="0"/>
              </a:spcBef>
              <a:spcAft>
                <a:spcPts val="0"/>
              </a:spcAft>
              <a:buClr>
                <a:srgbClr val="000000"/>
              </a:buClr>
              <a:buSzPts val="1900"/>
              <a:buFont typeface="Arial"/>
              <a:buNone/>
              <a:defRPr sz="1900" b="0" i="0" u="none">
                <a:solidFill>
                  <a:srgbClr val="000000"/>
                </a:solidFill>
                <a:latin typeface="Arial"/>
                <a:ea typeface="Arial"/>
                <a:cs typeface="Arial"/>
                <a:sym typeface="Arial"/>
              </a:defRPr>
            </a:lvl3pPr>
            <a:lvl4pPr lvl="3" algn="l" rtl="0">
              <a:lnSpc>
                <a:spcPct val="100000"/>
              </a:lnSpc>
              <a:spcBef>
                <a:spcPts val="0"/>
              </a:spcBef>
              <a:spcAft>
                <a:spcPts val="0"/>
              </a:spcAft>
              <a:buClr>
                <a:srgbClr val="000000"/>
              </a:buClr>
              <a:buSzPts val="1900"/>
              <a:buFont typeface="Arial"/>
              <a:buNone/>
              <a:defRPr sz="1900" b="0" i="0" u="none">
                <a:solidFill>
                  <a:srgbClr val="000000"/>
                </a:solidFill>
                <a:latin typeface="Arial"/>
                <a:ea typeface="Arial"/>
                <a:cs typeface="Arial"/>
                <a:sym typeface="Arial"/>
              </a:defRPr>
            </a:lvl4pPr>
            <a:lvl5pPr lvl="4" algn="l" rtl="0">
              <a:lnSpc>
                <a:spcPct val="100000"/>
              </a:lnSpc>
              <a:spcBef>
                <a:spcPts val="0"/>
              </a:spcBef>
              <a:spcAft>
                <a:spcPts val="0"/>
              </a:spcAft>
              <a:buClr>
                <a:srgbClr val="000000"/>
              </a:buClr>
              <a:buSzPts val="1900"/>
              <a:buFont typeface="Arial"/>
              <a:buNone/>
              <a:defRPr sz="1900" b="0" i="0" u="none">
                <a:solidFill>
                  <a:srgbClr val="000000"/>
                </a:solidFill>
                <a:latin typeface="Arial"/>
                <a:ea typeface="Arial"/>
                <a:cs typeface="Arial"/>
                <a:sym typeface="Arial"/>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84" name="Google Shape;84;g631497bf10_0_980"/>
          <p:cNvSpPr txBox="1">
            <a:spLocks noGrp="1"/>
          </p:cNvSpPr>
          <p:nvPr>
            <p:ph type="sldNum" idx="12"/>
          </p:nvPr>
        </p:nvSpPr>
        <p:spPr>
          <a:xfrm>
            <a:off x="11322051" y="6489700"/>
            <a:ext cx="632700" cy="230700"/>
          </a:xfrm>
          <a:prstGeom prst="rect">
            <a:avLst/>
          </a:prstGeom>
          <a:noFill/>
          <a:ln>
            <a:noFill/>
          </a:ln>
        </p:spPr>
        <p:txBody>
          <a:bodyPr spcFirstLastPara="1" wrap="square" lIns="121900" tIns="60925" rIns="121900" bIns="60925" anchor="ctr" anchorCtr="0">
            <a:noAutofit/>
          </a:bodyPr>
          <a:lstStyle>
            <a:lvl1pPr marL="0" marR="0" lvl="0" indent="0" algn="r" rtl="0">
              <a:lnSpc>
                <a:spcPct val="100000"/>
              </a:lnSpc>
              <a:spcBef>
                <a:spcPts val="0"/>
              </a:spcBef>
              <a:spcAft>
                <a:spcPts val="0"/>
              </a:spcAft>
              <a:buClr>
                <a:schemeClr val="lt2"/>
              </a:buClr>
              <a:buSzPts val="900"/>
              <a:buFont typeface="Arial"/>
              <a:buNone/>
              <a:defRPr sz="9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chemeClr val="lt2"/>
              </a:buClr>
              <a:buSzPts val="900"/>
              <a:buFont typeface="Arial"/>
              <a:buNone/>
              <a:defRPr sz="9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chemeClr val="lt2"/>
              </a:buClr>
              <a:buSzPts val="900"/>
              <a:buFont typeface="Arial"/>
              <a:buNone/>
              <a:defRPr sz="9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chemeClr val="lt2"/>
              </a:buClr>
              <a:buSzPts val="900"/>
              <a:buFont typeface="Arial"/>
              <a:buNone/>
              <a:defRPr sz="9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chemeClr val="lt2"/>
              </a:buClr>
              <a:buSzPts val="900"/>
              <a:buFont typeface="Arial"/>
              <a:buNone/>
              <a:defRPr sz="9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chemeClr val="lt2"/>
              </a:buClr>
              <a:buSzPts val="900"/>
              <a:buFont typeface="Arial"/>
              <a:buNone/>
              <a:defRPr sz="9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chemeClr val="lt2"/>
              </a:buClr>
              <a:buSzPts val="900"/>
              <a:buFont typeface="Arial"/>
              <a:buNone/>
              <a:defRPr sz="9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chemeClr val="lt2"/>
              </a:buClr>
              <a:buSzPts val="900"/>
              <a:buFont typeface="Arial"/>
              <a:buNone/>
              <a:defRPr sz="9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chemeClr val="lt2"/>
              </a:buClr>
              <a:buSzPts val="900"/>
              <a:buFont typeface="Arial"/>
              <a:buNone/>
              <a:defRPr sz="9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Main Title Slide">
  <p:cSld name="Main Title Slide">
    <p:bg>
      <p:bgPr>
        <a:solidFill>
          <a:schemeClr val="dk1"/>
        </a:solidFill>
        <a:effectLst/>
      </p:bgPr>
    </p:bg>
    <p:spTree>
      <p:nvGrpSpPr>
        <p:cNvPr id="1" name="Shape 85"/>
        <p:cNvGrpSpPr/>
        <p:nvPr/>
      </p:nvGrpSpPr>
      <p:grpSpPr>
        <a:xfrm>
          <a:off x="0" y="0"/>
          <a:ext cx="0" cy="0"/>
          <a:chOff x="0" y="0"/>
          <a:chExt cx="0" cy="0"/>
        </a:xfrm>
      </p:grpSpPr>
      <p:pic>
        <p:nvPicPr>
          <p:cNvPr id="86" name="Google Shape;86;g631497bf10_0_984"/>
          <p:cNvPicPr preferRelativeResize="0"/>
          <p:nvPr/>
        </p:nvPicPr>
        <p:blipFill rotWithShape="1">
          <a:blip r:embed="rId2">
            <a:alphaModFix/>
          </a:blip>
          <a:srcRect/>
          <a:stretch/>
        </p:blipFill>
        <p:spPr>
          <a:xfrm>
            <a:off x="4540251" y="1382184"/>
            <a:ext cx="3111500" cy="2550582"/>
          </a:xfrm>
          <a:prstGeom prst="rect">
            <a:avLst/>
          </a:prstGeom>
          <a:noFill/>
          <a:ln>
            <a:noFill/>
          </a:ln>
        </p:spPr>
      </p:pic>
      <p:sp>
        <p:nvSpPr>
          <p:cNvPr id="87" name="Google Shape;87;g631497bf10_0_984"/>
          <p:cNvSpPr txBox="1">
            <a:spLocks noGrp="1"/>
          </p:cNvSpPr>
          <p:nvPr>
            <p:ph type="ctrTitle"/>
          </p:nvPr>
        </p:nvSpPr>
        <p:spPr>
          <a:xfrm>
            <a:off x="479425" y="4633710"/>
            <a:ext cx="11233200" cy="1034100"/>
          </a:xfrm>
          <a:prstGeom prst="rect">
            <a:avLst/>
          </a:prstGeom>
          <a:noFill/>
          <a:ln>
            <a:noFill/>
          </a:ln>
        </p:spPr>
        <p:txBody>
          <a:bodyPr spcFirstLastPara="1" wrap="square" lIns="121900" tIns="60925" rIns="121900" bIns="60925" anchor="t" anchorCtr="0">
            <a:noAutofit/>
          </a:bodyPr>
          <a:lstStyle>
            <a:lvl1pPr lvl="0" algn="ctr" rtl="0">
              <a:lnSpc>
                <a:spcPct val="90000"/>
              </a:lnSpc>
              <a:spcBef>
                <a:spcPts val="0"/>
              </a:spcBef>
              <a:spcAft>
                <a:spcPts val="0"/>
              </a:spcAft>
              <a:buClr>
                <a:schemeClr val="lt1"/>
              </a:buClr>
              <a:buSzPts val="4800"/>
              <a:buFont typeface="Arial"/>
              <a:buNone/>
              <a:defRPr sz="4800"/>
            </a:lvl1pPr>
            <a:lvl2pPr lvl="1" algn="l" rtl="0">
              <a:lnSpc>
                <a:spcPct val="90000"/>
              </a:lnSpc>
              <a:spcBef>
                <a:spcPts val="0"/>
              </a:spcBef>
              <a:spcAft>
                <a:spcPts val="0"/>
              </a:spcAft>
              <a:buSzPts val="1900"/>
              <a:buNone/>
              <a:defRPr/>
            </a:lvl2pPr>
            <a:lvl3pPr lvl="2" algn="l" rtl="0">
              <a:lnSpc>
                <a:spcPct val="90000"/>
              </a:lnSpc>
              <a:spcBef>
                <a:spcPts val="0"/>
              </a:spcBef>
              <a:spcAft>
                <a:spcPts val="0"/>
              </a:spcAft>
              <a:buSzPts val="1900"/>
              <a:buNone/>
              <a:defRPr/>
            </a:lvl3pPr>
            <a:lvl4pPr lvl="3" algn="l" rtl="0">
              <a:lnSpc>
                <a:spcPct val="90000"/>
              </a:lnSpc>
              <a:spcBef>
                <a:spcPts val="0"/>
              </a:spcBef>
              <a:spcAft>
                <a:spcPts val="0"/>
              </a:spcAft>
              <a:buSzPts val="1900"/>
              <a:buNone/>
              <a:defRPr/>
            </a:lvl4pPr>
            <a:lvl5pPr lvl="4" algn="l" rtl="0">
              <a:lnSpc>
                <a:spcPct val="90000"/>
              </a:lnSpc>
              <a:spcBef>
                <a:spcPts val="0"/>
              </a:spcBef>
              <a:spcAft>
                <a:spcPts val="0"/>
              </a:spcAft>
              <a:buSzPts val="1900"/>
              <a:buNone/>
              <a:defRPr/>
            </a:lvl5pPr>
            <a:lvl6pPr lvl="5" algn="l" rtl="0">
              <a:lnSpc>
                <a:spcPct val="90000"/>
              </a:lnSpc>
              <a:spcBef>
                <a:spcPts val="0"/>
              </a:spcBef>
              <a:spcAft>
                <a:spcPts val="0"/>
              </a:spcAft>
              <a:buSzPts val="1900"/>
              <a:buNone/>
              <a:defRPr/>
            </a:lvl6pPr>
            <a:lvl7pPr lvl="6" algn="l" rtl="0">
              <a:lnSpc>
                <a:spcPct val="90000"/>
              </a:lnSpc>
              <a:spcBef>
                <a:spcPts val="0"/>
              </a:spcBef>
              <a:spcAft>
                <a:spcPts val="0"/>
              </a:spcAft>
              <a:buSzPts val="1900"/>
              <a:buNone/>
              <a:defRPr/>
            </a:lvl7pPr>
            <a:lvl8pPr lvl="7" algn="l" rtl="0">
              <a:lnSpc>
                <a:spcPct val="90000"/>
              </a:lnSpc>
              <a:spcBef>
                <a:spcPts val="0"/>
              </a:spcBef>
              <a:spcAft>
                <a:spcPts val="0"/>
              </a:spcAft>
              <a:buSzPts val="1900"/>
              <a:buNone/>
              <a:defRPr/>
            </a:lvl8pPr>
            <a:lvl9pPr lvl="8" algn="l" rtl="0">
              <a:lnSpc>
                <a:spcPct val="90000"/>
              </a:lnSpc>
              <a:spcBef>
                <a:spcPts val="0"/>
              </a:spcBef>
              <a:spcAft>
                <a:spcPts val="0"/>
              </a:spcAft>
              <a:buSzPts val="19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8"/>
        <p:cNvGrpSpPr/>
        <p:nvPr/>
      </p:nvGrpSpPr>
      <p:grpSpPr>
        <a:xfrm>
          <a:off x="0" y="0"/>
          <a:ext cx="0" cy="0"/>
          <a:chOff x="0" y="0"/>
          <a:chExt cx="0" cy="0"/>
        </a:xfrm>
      </p:grpSpPr>
      <p:sp>
        <p:nvSpPr>
          <p:cNvPr id="89" name="Google Shape;89;g631497bf10_0_987"/>
          <p:cNvSpPr txBox="1">
            <a:spLocks noGrp="1"/>
          </p:cNvSpPr>
          <p:nvPr>
            <p:ph type="title"/>
          </p:nvPr>
        </p:nvSpPr>
        <p:spPr>
          <a:xfrm>
            <a:off x="493184" y="535517"/>
            <a:ext cx="11218500" cy="584400"/>
          </a:xfrm>
          <a:prstGeom prst="rect">
            <a:avLst/>
          </a:prstGeom>
          <a:noFill/>
          <a:ln>
            <a:noFill/>
          </a:ln>
        </p:spPr>
        <p:txBody>
          <a:bodyPr spcFirstLastPara="1" wrap="square" lIns="121900" tIns="60925" rIns="121900" bIns="60925" anchor="t" anchorCtr="0">
            <a:noAutofit/>
          </a:bodyPr>
          <a:lstStyle>
            <a:lvl1pPr lvl="0" algn="l" rtl="0">
              <a:lnSpc>
                <a:spcPct val="90000"/>
              </a:lnSpc>
              <a:spcBef>
                <a:spcPts val="0"/>
              </a:spcBef>
              <a:spcAft>
                <a:spcPts val="0"/>
              </a:spcAft>
              <a:buClr>
                <a:schemeClr val="lt1"/>
              </a:buClr>
              <a:buSzPts val="2400"/>
              <a:buNone/>
              <a:defRPr/>
            </a:lvl1pPr>
            <a:lvl2pPr lvl="1" algn="l" rtl="0">
              <a:lnSpc>
                <a:spcPct val="90000"/>
              </a:lnSpc>
              <a:spcBef>
                <a:spcPts val="0"/>
              </a:spcBef>
              <a:spcAft>
                <a:spcPts val="0"/>
              </a:spcAft>
              <a:buSzPts val="1900"/>
              <a:buNone/>
              <a:defRPr/>
            </a:lvl2pPr>
            <a:lvl3pPr lvl="2" algn="l" rtl="0">
              <a:lnSpc>
                <a:spcPct val="90000"/>
              </a:lnSpc>
              <a:spcBef>
                <a:spcPts val="0"/>
              </a:spcBef>
              <a:spcAft>
                <a:spcPts val="0"/>
              </a:spcAft>
              <a:buSzPts val="1900"/>
              <a:buNone/>
              <a:defRPr/>
            </a:lvl3pPr>
            <a:lvl4pPr lvl="3" algn="l" rtl="0">
              <a:lnSpc>
                <a:spcPct val="90000"/>
              </a:lnSpc>
              <a:spcBef>
                <a:spcPts val="0"/>
              </a:spcBef>
              <a:spcAft>
                <a:spcPts val="0"/>
              </a:spcAft>
              <a:buSzPts val="1900"/>
              <a:buNone/>
              <a:defRPr/>
            </a:lvl4pPr>
            <a:lvl5pPr lvl="4" algn="l" rtl="0">
              <a:lnSpc>
                <a:spcPct val="90000"/>
              </a:lnSpc>
              <a:spcBef>
                <a:spcPts val="0"/>
              </a:spcBef>
              <a:spcAft>
                <a:spcPts val="0"/>
              </a:spcAft>
              <a:buSzPts val="1900"/>
              <a:buNone/>
              <a:defRPr/>
            </a:lvl5pPr>
            <a:lvl6pPr lvl="5" algn="l" rtl="0">
              <a:lnSpc>
                <a:spcPct val="90000"/>
              </a:lnSpc>
              <a:spcBef>
                <a:spcPts val="0"/>
              </a:spcBef>
              <a:spcAft>
                <a:spcPts val="0"/>
              </a:spcAft>
              <a:buSzPts val="1900"/>
              <a:buNone/>
              <a:defRPr/>
            </a:lvl6pPr>
            <a:lvl7pPr lvl="6" algn="l" rtl="0">
              <a:lnSpc>
                <a:spcPct val="90000"/>
              </a:lnSpc>
              <a:spcBef>
                <a:spcPts val="0"/>
              </a:spcBef>
              <a:spcAft>
                <a:spcPts val="0"/>
              </a:spcAft>
              <a:buSzPts val="1900"/>
              <a:buNone/>
              <a:defRPr/>
            </a:lvl7pPr>
            <a:lvl8pPr lvl="7" algn="l" rtl="0">
              <a:lnSpc>
                <a:spcPct val="90000"/>
              </a:lnSpc>
              <a:spcBef>
                <a:spcPts val="0"/>
              </a:spcBef>
              <a:spcAft>
                <a:spcPts val="0"/>
              </a:spcAft>
              <a:buSzPts val="1900"/>
              <a:buNone/>
              <a:defRPr/>
            </a:lvl8pPr>
            <a:lvl9pPr lvl="8" algn="l" rtl="0">
              <a:lnSpc>
                <a:spcPct val="90000"/>
              </a:lnSpc>
              <a:spcBef>
                <a:spcPts val="0"/>
              </a:spcBef>
              <a:spcAft>
                <a:spcPts val="0"/>
              </a:spcAft>
              <a:buSzPts val="1900"/>
              <a:buNone/>
              <a:defRPr/>
            </a:lvl9pPr>
          </a:lstStyle>
          <a:p>
            <a:endParaRPr/>
          </a:p>
        </p:txBody>
      </p:sp>
      <p:sp>
        <p:nvSpPr>
          <p:cNvPr id="90" name="Google Shape;90;g631497bf10_0_987"/>
          <p:cNvSpPr txBox="1">
            <a:spLocks noGrp="1"/>
          </p:cNvSpPr>
          <p:nvPr>
            <p:ph type="body" idx="1"/>
          </p:nvPr>
        </p:nvSpPr>
        <p:spPr>
          <a:xfrm>
            <a:off x="493184" y="1367367"/>
            <a:ext cx="11218500" cy="4352100"/>
          </a:xfrm>
          <a:prstGeom prst="rect">
            <a:avLst/>
          </a:prstGeom>
          <a:noFill/>
          <a:ln>
            <a:noFill/>
          </a:ln>
        </p:spPr>
        <p:txBody>
          <a:bodyPr spcFirstLastPara="1" wrap="square" lIns="121900" tIns="60925" rIns="121900" bIns="60925" anchor="t" anchorCtr="0">
            <a:noAutofit/>
          </a:bodyPr>
          <a:lstStyle>
            <a:lvl1pPr marL="457200" lvl="0" indent="-381000" algn="l" rtl="0">
              <a:lnSpc>
                <a:spcPct val="110000"/>
              </a:lnSpc>
              <a:spcBef>
                <a:spcPts val="1000"/>
              </a:spcBef>
              <a:spcAft>
                <a:spcPts val="0"/>
              </a:spcAft>
              <a:buSzPts val="2400"/>
              <a:buChar char="•"/>
              <a:defRPr/>
            </a:lvl1pPr>
            <a:lvl2pPr marL="914400" lvl="1" indent="-381000" algn="l" rtl="0">
              <a:lnSpc>
                <a:spcPct val="90000"/>
              </a:lnSpc>
              <a:spcBef>
                <a:spcPts val="500"/>
              </a:spcBef>
              <a:spcAft>
                <a:spcPts val="0"/>
              </a:spcAft>
              <a:buSzPts val="2400"/>
              <a:buChar char="•"/>
              <a:defRPr/>
            </a:lvl2pPr>
            <a:lvl3pPr marL="1371600" lvl="2" indent="-381000" algn="l" rtl="0">
              <a:lnSpc>
                <a:spcPct val="90000"/>
              </a:lnSpc>
              <a:spcBef>
                <a:spcPts val="500"/>
              </a:spcBef>
              <a:spcAft>
                <a:spcPts val="0"/>
              </a:spcAft>
              <a:buSzPts val="2400"/>
              <a:buChar char="•"/>
              <a:defRPr/>
            </a:lvl3pPr>
            <a:lvl4pPr marL="1828800" lvl="3" indent="-381000" algn="l" rtl="0">
              <a:lnSpc>
                <a:spcPct val="90000"/>
              </a:lnSpc>
              <a:spcBef>
                <a:spcPts val="500"/>
              </a:spcBef>
              <a:spcAft>
                <a:spcPts val="0"/>
              </a:spcAft>
              <a:buSzPts val="2400"/>
              <a:buChar char="•"/>
              <a:defRPr/>
            </a:lvl4pPr>
            <a:lvl5pPr marL="2286000" lvl="4" indent="-381000" algn="l" rtl="0">
              <a:lnSpc>
                <a:spcPct val="90000"/>
              </a:lnSpc>
              <a:spcBef>
                <a:spcPts val="500"/>
              </a:spcBef>
              <a:spcAft>
                <a:spcPts val="0"/>
              </a:spcAft>
              <a:buSzPts val="2400"/>
              <a:buChar char="•"/>
              <a:defRPr/>
            </a:lvl5pPr>
            <a:lvl6pPr marL="2743200" lvl="5" indent="-381000" algn="l" rtl="0">
              <a:lnSpc>
                <a:spcPct val="90000"/>
              </a:lnSpc>
              <a:spcBef>
                <a:spcPts val="500"/>
              </a:spcBef>
              <a:spcAft>
                <a:spcPts val="0"/>
              </a:spcAft>
              <a:buClr>
                <a:schemeClr val="lt1"/>
              </a:buClr>
              <a:buSzPts val="2400"/>
              <a:buChar char="•"/>
              <a:defRPr/>
            </a:lvl6pPr>
            <a:lvl7pPr marL="3200400" lvl="6" indent="-381000" algn="l" rtl="0">
              <a:lnSpc>
                <a:spcPct val="90000"/>
              </a:lnSpc>
              <a:spcBef>
                <a:spcPts val="500"/>
              </a:spcBef>
              <a:spcAft>
                <a:spcPts val="0"/>
              </a:spcAft>
              <a:buClr>
                <a:schemeClr val="lt1"/>
              </a:buClr>
              <a:buSzPts val="2400"/>
              <a:buChar char="•"/>
              <a:defRPr/>
            </a:lvl7pPr>
            <a:lvl8pPr marL="3657600" lvl="7" indent="-381000" algn="l" rtl="0">
              <a:lnSpc>
                <a:spcPct val="90000"/>
              </a:lnSpc>
              <a:spcBef>
                <a:spcPts val="500"/>
              </a:spcBef>
              <a:spcAft>
                <a:spcPts val="0"/>
              </a:spcAft>
              <a:buClr>
                <a:schemeClr val="lt1"/>
              </a:buClr>
              <a:buSzPts val="2400"/>
              <a:buChar char="•"/>
              <a:defRPr/>
            </a:lvl8pPr>
            <a:lvl9pPr marL="4114800" lvl="8" indent="-381000" algn="l" rtl="0">
              <a:lnSpc>
                <a:spcPct val="90000"/>
              </a:lnSpc>
              <a:spcBef>
                <a:spcPts val="500"/>
              </a:spcBef>
              <a:spcAft>
                <a:spcPts val="0"/>
              </a:spcAft>
              <a:buClr>
                <a:schemeClr val="lt1"/>
              </a:buClr>
              <a:buSzPts val="2400"/>
              <a:buChar char="•"/>
              <a:defRPr/>
            </a:lvl9pPr>
          </a:lstStyle>
          <a:p>
            <a:endParaRPr/>
          </a:p>
        </p:txBody>
      </p:sp>
      <p:sp>
        <p:nvSpPr>
          <p:cNvPr id="91" name="Google Shape;91;g631497bf10_0_987"/>
          <p:cNvSpPr txBox="1">
            <a:spLocks noGrp="1"/>
          </p:cNvSpPr>
          <p:nvPr>
            <p:ph type="dt" idx="10"/>
          </p:nvPr>
        </p:nvSpPr>
        <p:spPr>
          <a:xfrm>
            <a:off x="8352367" y="6489700"/>
            <a:ext cx="1318800" cy="230700"/>
          </a:xfrm>
          <a:prstGeom prst="rect">
            <a:avLst/>
          </a:prstGeom>
          <a:noFill/>
          <a:ln>
            <a:noFill/>
          </a:ln>
        </p:spPr>
        <p:txBody>
          <a:bodyPr spcFirstLastPara="1" wrap="square" lIns="121900" tIns="60925" rIns="121900" bIns="60925" anchor="ctr" anchorCtr="0">
            <a:noAutofit/>
          </a:bodyPr>
          <a:lstStyle>
            <a:lvl1pPr lvl="0" algn="l" rtl="0">
              <a:lnSpc>
                <a:spcPct val="100000"/>
              </a:lnSpc>
              <a:spcBef>
                <a:spcPts val="0"/>
              </a:spcBef>
              <a:spcAft>
                <a:spcPts val="0"/>
              </a:spcAft>
              <a:buClr>
                <a:srgbClr val="000000"/>
              </a:buClr>
              <a:buSzPts val="1900"/>
              <a:buFont typeface="Arial"/>
              <a:buNone/>
              <a:defRPr sz="1900" b="0" i="0" u="none">
                <a:solidFill>
                  <a:srgbClr val="000000"/>
                </a:solidFill>
                <a:latin typeface="Arial"/>
                <a:ea typeface="Arial"/>
                <a:cs typeface="Arial"/>
                <a:sym typeface="Arial"/>
              </a:defRPr>
            </a:lvl1pPr>
            <a:lvl2pPr lvl="1" algn="l" rtl="0">
              <a:lnSpc>
                <a:spcPct val="100000"/>
              </a:lnSpc>
              <a:spcBef>
                <a:spcPts val="0"/>
              </a:spcBef>
              <a:spcAft>
                <a:spcPts val="0"/>
              </a:spcAft>
              <a:buClr>
                <a:srgbClr val="000000"/>
              </a:buClr>
              <a:buSzPts val="1900"/>
              <a:buFont typeface="Arial"/>
              <a:buNone/>
              <a:defRPr sz="1900" b="0" i="0" u="none">
                <a:solidFill>
                  <a:srgbClr val="000000"/>
                </a:solidFill>
                <a:latin typeface="Arial"/>
                <a:ea typeface="Arial"/>
                <a:cs typeface="Arial"/>
                <a:sym typeface="Arial"/>
              </a:defRPr>
            </a:lvl2pPr>
            <a:lvl3pPr lvl="2" algn="l" rtl="0">
              <a:lnSpc>
                <a:spcPct val="100000"/>
              </a:lnSpc>
              <a:spcBef>
                <a:spcPts val="0"/>
              </a:spcBef>
              <a:spcAft>
                <a:spcPts val="0"/>
              </a:spcAft>
              <a:buClr>
                <a:srgbClr val="000000"/>
              </a:buClr>
              <a:buSzPts val="1900"/>
              <a:buFont typeface="Arial"/>
              <a:buNone/>
              <a:defRPr sz="1900" b="0" i="0" u="none">
                <a:solidFill>
                  <a:srgbClr val="000000"/>
                </a:solidFill>
                <a:latin typeface="Arial"/>
                <a:ea typeface="Arial"/>
                <a:cs typeface="Arial"/>
                <a:sym typeface="Arial"/>
              </a:defRPr>
            </a:lvl3pPr>
            <a:lvl4pPr lvl="3" algn="l" rtl="0">
              <a:lnSpc>
                <a:spcPct val="100000"/>
              </a:lnSpc>
              <a:spcBef>
                <a:spcPts val="0"/>
              </a:spcBef>
              <a:spcAft>
                <a:spcPts val="0"/>
              </a:spcAft>
              <a:buClr>
                <a:srgbClr val="000000"/>
              </a:buClr>
              <a:buSzPts val="1900"/>
              <a:buFont typeface="Arial"/>
              <a:buNone/>
              <a:defRPr sz="1900" b="0" i="0" u="none">
                <a:solidFill>
                  <a:srgbClr val="000000"/>
                </a:solidFill>
                <a:latin typeface="Arial"/>
                <a:ea typeface="Arial"/>
                <a:cs typeface="Arial"/>
                <a:sym typeface="Arial"/>
              </a:defRPr>
            </a:lvl4pPr>
            <a:lvl5pPr lvl="4" algn="l" rtl="0">
              <a:lnSpc>
                <a:spcPct val="100000"/>
              </a:lnSpc>
              <a:spcBef>
                <a:spcPts val="0"/>
              </a:spcBef>
              <a:spcAft>
                <a:spcPts val="0"/>
              </a:spcAft>
              <a:buClr>
                <a:srgbClr val="000000"/>
              </a:buClr>
              <a:buSzPts val="1900"/>
              <a:buFont typeface="Arial"/>
              <a:buNone/>
              <a:defRPr sz="1900" b="0" i="0" u="none">
                <a:solidFill>
                  <a:srgbClr val="000000"/>
                </a:solidFill>
                <a:latin typeface="Arial"/>
                <a:ea typeface="Arial"/>
                <a:cs typeface="Arial"/>
                <a:sym typeface="Arial"/>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92" name="Google Shape;92;g631497bf10_0_987"/>
          <p:cNvSpPr txBox="1">
            <a:spLocks noGrp="1"/>
          </p:cNvSpPr>
          <p:nvPr>
            <p:ph type="ftr" idx="11"/>
          </p:nvPr>
        </p:nvSpPr>
        <p:spPr>
          <a:xfrm>
            <a:off x="493184" y="6489700"/>
            <a:ext cx="7704900" cy="230700"/>
          </a:xfrm>
          <a:prstGeom prst="rect">
            <a:avLst/>
          </a:prstGeom>
          <a:noFill/>
          <a:ln>
            <a:noFill/>
          </a:ln>
        </p:spPr>
        <p:txBody>
          <a:bodyPr spcFirstLastPara="1" wrap="square" lIns="121900" tIns="60925" rIns="121900" bIns="60925" anchor="ctr" anchorCtr="0">
            <a:noAutofit/>
          </a:bodyPr>
          <a:lstStyle>
            <a:lvl1pPr lvl="0" algn="l" rtl="0">
              <a:lnSpc>
                <a:spcPct val="100000"/>
              </a:lnSpc>
              <a:spcBef>
                <a:spcPts val="0"/>
              </a:spcBef>
              <a:spcAft>
                <a:spcPts val="0"/>
              </a:spcAft>
              <a:buClr>
                <a:srgbClr val="000000"/>
              </a:buClr>
              <a:buSzPts val="1900"/>
              <a:buFont typeface="Arial"/>
              <a:buNone/>
              <a:defRPr sz="1900" b="0" i="0" u="none">
                <a:solidFill>
                  <a:srgbClr val="000000"/>
                </a:solidFill>
                <a:latin typeface="Arial"/>
                <a:ea typeface="Arial"/>
                <a:cs typeface="Arial"/>
                <a:sym typeface="Arial"/>
              </a:defRPr>
            </a:lvl1pPr>
            <a:lvl2pPr lvl="1" algn="l" rtl="0">
              <a:lnSpc>
                <a:spcPct val="100000"/>
              </a:lnSpc>
              <a:spcBef>
                <a:spcPts val="0"/>
              </a:spcBef>
              <a:spcAft>
                <a:spcPts val="0"/>
              </a:spcAft>
              <a:buClr>
                <a:srgbClr val="000000"/>
              </a:buClr>
              <a:buSzPts val="1900"/>
              <a:buFont typeface="Arial"/>
              <a:buNone/>
              <a:defRPr sz="1900" b="0" i="0" u="none">
                <a:solidFill>
                  <a:srgbClr val="000000"/>
                </a:solidFill>
                <a:latin typeface="Arial"/>
                <a:ea typeface="Arial"/>
                <a:cs typeface="Arial"/>
                <a:sym typeface="Arial"/>
              </a:defRPr>
            </a:lvl2pPr>
            <a:lvl3pPr lvl="2" algn="l" rtl="0">
              <a:lnSpc>
                <a:spcPct val="100000"/>
              </a:lnSpc>
              <a:spcBef>
                <a:spcPts val="0"/>
              </a:spcBef>
              <a:spcAft>
                <a:spcPts val="0"/>
              </a:spcAft>
              <a:buClr>
                <a:srgbClr val="000000"/>
              </a:buClr>
              <a:buSzPts val="1900"/>
              <a:buFont typeface="Arial"/>
              <a:buNone/>
              <a:defRPr sz="1900" b="0" i="0" u="none">
                <a:solidFill>
                  <a:srgbClr val="000000"/>
                </a:solidFill>
                <a:latin typeface="Arial"/>
                <a:ea typeface="Arial"/>
                <a:cs typeface="Arial"/>
                <a:sym typeface="Arial"/>
              </a:defRPr>
            </a:lvl3pPr>
            <a:lvl4pPr lvl="3" algn="l" rtl="0">
              <a:lnSpc>
                <a:spcPct val="100000"/>
              </a:lnSpc>
              <a:spcBef>
                <a:spcPts val="0"/>
              </a:spcBef>
              <a:spcAft>
                <a:spcPts val="0"/>
              </a:spcAft>
              <a:buClr>
                <a:srgbClr val="000000"/>
              </a:buClr>
              <a:buSzPts val="1900"/>
              <a:buFont typeface="Arial"/>
              <a:buNone/>
              <a:defRPr sz="1900" b="0" i="0" u="none">
                <a:solidFill>
                  <a:srgbClr val="000000"/>
                </a:solidFill>
                <a:latin typeface="Arial"/>
                <a:ea typeface="Arial"/>
                <a:cs typeface="Arial"/>
                <a:sym typeface="Arial"/>
              </a:defRPr>
            </a:lvl4pPr>
            <a:lvl5pPr lvl="4" algn="l" rtl="0">
              <a:lnSpc>
                <a:spcPct val="100000"/>
              </a:lnSpc>
              <a:spcBef>
                <a:spcPts val="0"/>
              </a:spcBef>
              <a:spcAft>
                <a:spcPts val="0"/>
              </a:spcAft>
              <a:buClr>
                <a:srgbClr val="000000"/>
              </a:buClr>
              <a:buSzPts val="1900"/>
              <a:buFont typeface="Arial"/>
              <a:buNone/>
              <a:defRPr sz="1900" b="0" i="0" u="none">
                <a:solidFill>
                  <a:srgbClr val="000000"/>
                </a:solidFill>
                <a:latin typeface="Arial"/>
                <a:ea typeface="Arial"/>
                <a:cs typeface="Arial"/>
                <a:sym typeface="Arial"/>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93" name="Google Shape;93;g631497bf10_0_987"/>
          <p:cNvSpPr txBox="1">
            <a:spLocks noGrp="1"/>
          </p:cNvSpPr>
          <p:nvPr>
            <p:ph type="sldNum" idx="12"/>
          </p:nvPr>
        </p:nvSpPr>
        <p:spPr>
          <a:xfrm>
            <a:off x="11322051" y="6489700"/>
            <a:ext cx="632700" cy="230700"/>
          </a:xfrm>
          <a:prstGeom prst="rect">
            <a:avLst/>
          </a:prstGeom>
          <a:noFill/>
          <a:ln>
            <a:noFill/>
          </a:ln>
        </p:spPr>
        <p:txBody>
          <a:bodyPr spcFirstLastPara="1" wrap="square" lIns="121900" tIns="60925" rIns="121900" bIns="60925" anchor="ctr" anchorCtr="0">
            <a:noAutofit/>
          </a:bodyPr>
          <a:lstStyle>
            <a:lvl1pPr marL="0" marR="0" lvl="0" indent="0" algn="r" rtl="0">
              <a:lnSpc>
                <a:spcPct val="100000"/>
              </a:lnSpc>
              <a:spcBef>
                <a:spcPts val="0"/>
              </a:spcBef>
              <a:spcAft>
                <a:spcPts val="0"/>
              </a:spcAft>
              <a:buClr>
                <a:schemeClr val="lt2"/>
              </a:buClr>
              <a:buSzPts val="900"/>
              <a:buFont typeface="Arial"/>
              <a:buNone/>
              <a:defRPr sz="9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chemeClr val="lt2"/>
              </a:buClr>
              <a:buSzPts val="900"/>
              <a:buFont typeface="Arial"/>
              <a:buNone/>
              <a:defRPr sz="9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chemeClr val="lt2"/>
              </a:buClr>
              <a:buSzPts val="900"/>
              <a:buFont typeface="Arial"/>
              <a:buNone/>
              <a:defRPr sz="9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chemeClr val="lt2"/>
              </a:buClr>
              <a:buSzPts val="900"/>
              <a:buFont typeface="Arial"/>
              <a:buNone/>
              <a:defRPr sz="9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chemeClr val="lt2"/>
              </a:buClr>
              <a:buSzPts val="900"/>
              <a:buFont typeface="Arial"/>
              <a:buNone/>
              <a:defRPr sz="9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chemeClr val="lt2"/>
              </a:buClr>
              <a:buSzPts val="900"/>
              <a:buFont typeface="Arial"/>
              <a:buNone/>
              <a:defRPr sz="9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chemeClr val="lt2"/>
              </a:buClr>
              <a:buSzPts val="900"/>
              <a:buFont typeface="Arial"/>
              <a:buNone/>
              <a:defRPr sz="9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chemeClr val="lt2"/>
              </a:buClr>
              <a:buSzPts val="900"/>
              <a:buFont typeface="Arial"/>
              <a:buNone/>
              <a:defRPr sz="9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chemeClr val="lt2"/>
              </a:buClr>
              <a:buSzPts val="900"/>
              <a:buFont typeface="Arial"/>
              <a:buNone/>
              <a:defRPr sz="9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dk1"/>
        </a:solidFill>
        <a:effectLst/>
      </p:bgPr>
    </p:bg>
    <p:spTree>
      <p:nvGrpSpPr>
        <p:cNvPr id="1" name="Shape 94"/>
        <p:cNvGrpSpPr/>
        <p:nvPr/>
      </p:nvGrpSpPr>
      <p:grpSpPr>
        <a:xfrm>
          <a:off x="0" y="0"/>
          <a:ext cx="0" cy="0"/>
          <a:chOff x="0" y="0"/>
          <a:chExt cx="0" cy="0"/>
        </a:xfrm>
      </p:grpSpPr>
      <p:pic>
        <p:nvPicPr>
          <p:cNvPr id="95" name="Google Shape;95;g631497bf10_0_993"/>
          <p:cNvPicPr preferRelativeResize="0"/>
          <p:nvPr/>
        </p:nvPicPr>
        <p:blipFill rotWithShape="1">
          <a:blip r:embed="rId2">
            <a:alphaModFix/>
          </a:blip>
          <a:srcRect/>
          <a:stretch/>
        </p:blipFill>
        <p:spPr>
          <a:xfrm>
            <a:off x="4540251" y="1382184"/>
            <a:ext cx="3111500" cy="2550582"/>
          </a:xfrm>
          <a:prstGeom prst="rect">
            <a:avLst/>
          </a:prstGeom>
          <a:noFill/>
          <a:ln>
            <a:noFill/>
          </a:ln>
        </p:spPr>
      </p:pic>
      <p:sp>
        <p:nvSpPr>
          <p:cNvPr id="96" name="Google Shape;96;g631497bf10_0_993"/>
          <p:cNvSpPr txBox="1">
            <a:spLocks noGrp="1"/>
          </p:cNvSpPr>
          <p:nvPr>
            <p:ph type="body" idx="1"/>
          </p:nvPr>
        </p:nvSpPr>
        <p:spPr>
          <a:xfrm>
            <a:off x="479425" y="5475368"/>
            <a:ext cx="11220300" cy="614400"/>
          </a:xfrm>
          <a:prstGeom prst="rect">
            <a:avLst/>
          </a:prstGeom>
          <a:noFill/>
          <a:ln>
            <a:noFill/>
          </a:ln>
        </p:spPr>
        <p:txBody>
          <a:bodyPr spcFirstLastPara="1" wrap="square" lIns="121900" tIns="60925" rIns="121900" bIns="60925" anchor="t" anchorCtr="0">
            <a:noAutofit/>
          </a:bodyPr>
          <a:lstStyle>
            <a:lvl1pPr marL="457200" lvl="0" indent="-228600" algn="ctr" rtl="0">
              <a:lnSpc>
                <a:spcPct val="110000"/>
              </a:lnSpc>
              <a:spcBef>
                <a:spcPts val="1000"/>
              </a:spcBef>
              <a:spcAft>
                <a:spcPts val="0"/>
              </a:spcAft>
              <a:buSzPts val="2400"/>
              <a:buNone/>
              <a:defRPr sz="2400">
                <a:solidFill>
                  <a:schemeClr val="lt1"/>
                </a:solidFill>
              </a:defRPr>
            </a:lvl1pPr>
            <a:lvl2pPr marL="914400" lvl="1" indent="-228600" algn="l" rtl="0">
              <a:lnSpc>
                <a:spcPct val="90000"/>
              </a:lnSpc>
              <a:spcBef>
                <a:spcPts val="500"/>
              </a:spcBef>
              <a:spcAft>
                <a:spcPts val="0"/>
              </a:spcAft>
              <a:buSzPts val="2000"/>
              <a:buNone/>
              <a:defRPr sz="2000">
                <a:solidFill>
                  <a:schemeClr val="lt1"/>
                </a:solidFill>
              </a:defRPr>
            </a:lvl2pPr>
            <a:lvl3pPr marL="1371600" lvl="2" indent="-228600" algn="l" rtl="0">
              <a:lnSpc>
                <a:spcPct val="90000"/>
              </a:lnSpc>
              <a:spcBef>
                <a:spcPts val="500"/>
              </a:spcBef>
              <a:spcAft>
                <a:spcPts val="0"/>
              </a:spcAft>
              <a:buSzPts val="1800"/>
              <a:buNone/>
              <a:defRPr sz="1800">
                <a:solidFill>
                  <a:schemeClr val="lt1"/>
                </a:solidFill>
              </a:defRPr>
            </a:lvl3pPr>
            <a:lvl4pPr marL="1828800" lvl="3" indent="-228600" algn="l" rtl="0">
              <a:lnSpc>
                <a:spcPct val="90000"/>
              </a:lnSpc>
              <a:spcBef>
                <a:spcPts val="500"/>
              </a:spcBef>
              <a:spcAft>
                <a:spcPts val="0"/>
              </a:spcAft>
              <a:buSzPts val="1600"/>
              <a:buNone/>
              <a:defRPr sz="1600">
                <a:solidFill>
                  <a:schemeClr val="lt1"/>
                </a:solidFill>
              </a:defRPr>
            </a:lvl4pPr>
            <a:lvl5pPr marL="2286000" lvl="4" indent="-228600" algn="l" rtl="0">
              <a:lnSpc>
                <a:spcPct val="90000"/>
              </a:lnSpc>
              <a:spcBef>
                <a:spcPts val="500"/>
              </a:spcBef>
              <a:spcAft>
                <a:spcPts val="0"/>
              </a:spcAft>
              <a:buSzPts val="1600"/>
              <a:buNone/>
              <a:defRPr sz="1600">
                <a:solidFill>
                  <a:schemeClr val="lt1"/>
                </a:solidFill>
              </a:defRPr>
            </a:lvl5pPr>
            <a:lvl6pPr marL="2743200" lvl="5" indent="-228600" algn="l" rtl="0">
              <a:lnSpc>
                <a:spcPct val="90000"/>
              </a:lnSpc>
              <a:spcBef>
                <a:spcPts val="500"/>
              </a:spcBef>
              <a:spcAft>
                <a:spcPts val="0"/>
              </a:spcAft>
              <a:buClr>
                <a:schemeClr val="lt1"/>
              </a:buClr>
              <a:buSzPts val="1600"/>
              <a:buNone/>
              <a:defRPr sz="1600">
                <a:solidFill>
                  <a:schemeClr val="lt1"/>
                </a:solidFill>
              </a:defRPr>
            </a:lvl6pPr>
            <a:lvl7pPr marL="3200400" lvl="6" indent="-228600" algn="l" rtl="0">
              <a:lnSpc>
                <a:spcPct val="90000"/>
              </a:lnSpc>
              <a:spcBef>
                <a:spcPts val="500"/>
              </a:spcBef>
              <a:spcAft>
                <a:spcPts val="0"/>
              </a:spcAft>
              <a:buClr>
                <a:schemeClr val="lt1"/>
              </a:buClr>
              <a:buSzPts val="1600"/>
              <a:buNone/>
              <a:defRPr sz="1600">
                <a:solidFill>
                  <a:schemeClr val="lt1"/>
                </a:solidFill>
              </a:defRPr>
            </a:lvl7pPr>
            <a:lvl8pPr marL="3657600" lvl="7" indent="-228600" algn="l" rtl="0">
              <a:lnSpc>
                <a:spcPct val="90000"/>
              </a:lnSpc>
              <a:spcBef>
                <a:spcPts val="500"/>
              </a:spcBef>
              <a:spcAft>
                <a:spcPts val="0"/>
              </a:spcAft>
              <a:buClr>
                <a:schemeClr val="lt1"/>
              </a:buClr>
              <a:buSzPts val="1600"/>
              <a:buNone/>
              <a:defRPr sz="1600">
                <a:solidFill>
                  <a:schemeClr val="lt1"/>
                </a:solidFill>
              </a:defRPr>
            </a:lvl8pPr>
            <a:lvl9pPr marL="4114800" lvl="8" indent="-228600" algn="l" rtl="0">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97" name="Google Shape;97;g631497bf10_0_993"/>
          <p:cNvSpPr txBox="1">
            <a:spLocks noGrp="1"/>
          </p:cNvSpPr>
          <p:nvPr>
            <p:ph type="ctrTitle"/>
          </p:nvPr>
        </p:nvSpPr>
        <p:spPr>
          <a:xfrm>
            <a:off x="479425" y="4633712"/>
            <a:ext cx="11233200" cy="841500"/>
          </a:xfrm>
          <a:prstGeom prst="rect">
            <a:avLst/>
          </a:prstGeom>
          <a:noFill/>
          <a:ln>
            <a:noFill/>
          </a:ln>
        </p:spPr>
        <p:txBody>
          <a:bodyPr spcFirstLastPara="1" wrap="square" lIns="121900" tIns="60925" rIns="121900" bIns="60925" anchor="t" anchorCtr="0">
            <a:noAutofit/>
          </a:bodyPr>
          <a:lstStyle>
            <a:lvl1pPr lvl="0" algn="ctr" rtl="0">
              <a:lnSpc>
                <a:spcPct val="90000"/>
              </a:lnSpc>
              <a:spcBef>
                <a:spcPts val="0"/>
              </a:spcBef>
              <a:spcAft>
                <a:spcPts val="0"/>
              </a:spcAft>
              <a:buClr>
                <a:schemeClr val="lt1"/>
              </a:buClr>
              <a:buSzPts val="4800"/>
              <a:buFont typeface="Arial"/>
              <a:buNone/>
              <a:defRPr sz="4800"/>
            </a:lvl1pPr>
            <a:lvl2pPr lvl="1" algn="l" rtl="0">
              <a:lnSpc>
                <a:spcPct val="90000"/>
              </a:lnSpc>
              <a:spcBef>
                <a:spcPts val="0"/>
              </a:spcBef>
              <a:spcAft>
                <a:spcPts val="0"/>
              </a:spcAft>
              <a:buSzPts val="1900"/>
              <a:buNone/>
              <a:defRPr/>
            </a:lvl2pPr>
            <a:lvl3pPr lvl="2" algn="l" rtl="0">
              <a:lnSpc>
                <a:spcPct val="90000"/>
              </a:lnSpc>
              <a:spcBef>
                <a:spcPts val="0"/>
              </a:spcBef>
              <a:spcAft>
                <a:spcPts val="0"/>
              </a:spcAft>
              <a:buSzPts val="1900"/>
              <a:buNone/>
              <a:defRPr/>
            </a:lvl3pPr>
            <a:lvl4pPr lvl="3" algn="l" rtl="0">
              <a:lnSpc>
                <a:spcPct val="90000"/>
              </a:lnSpc>
              <a:spcBef>
                <a:spcPts val="0"/>
              </a:spcBef>
              <a:spcAft>
                <a:spcPts val="0"/>
              </a:spcAft>
              <a:buSzPts val="1900"/>
              <a:buNone/>
              <a:defRPr/>
            </a:lvl4pPr>
            <a:lvl5pPr lvl="4" algn="l" rtl="0">
              <a:lnSpc>
                <a:spcPct val="90000"/>
              </a:lnSpc>
              <a:spcBef>
                <a:spcPts val="0"/>
              </a:spcBef>
              <a:spcAft>
                <a:spcPts val="0"/>
              </a:spcAft>
              <a:buSzPts val="1900"/>
              <a:buNone/>
              <a:defRPr/>
            </a:lvl5pPr>
            <a:lvl6pPr lvl="5" algn="l" rtl="0">
              <a:lnSpc>
                <a:spcPct val="90000"/>
              </a:lnSpc>
              <a:spcBef>
                <a:spcPts val="0"/>
              </a:spcBef>
              <a:spcAft>
                <a:spcPts val="0"/>
              </a:spcAft>
              <a:buSzPts val="1900"/>
              <a:buNone/>
              <a:defRPr/>
            </a:lvl6pPr>
            <a:lvl7pPr lvl="6" algn="l" rtl="0">
              <a:lnSpc>
                <a:spcPct val="90000"/>
              </a:lnSpc>
              <a:spcBef>
                <a:spcPts val="0"/>
              </a:spcBef>
              <a:spcAft>
                <a:spcPts val="0"/>
              </a:spcAft>
              <a:buSzPts val="1900"/>
              <a:buNone/>
              <a:defRPr/>
            </a:lvl7pPr>
            <a:lvl8pPr lvl="7" algn="l" rtl="0">
              <a:lnSpc>
                <a:spcPct val="90000"/>
              </a:lnSpc>
              <a:spcBef>
                <a:spcPts val="0"/>
              </a:spcBef>
              <a:spcAft>
                <a:spcPts val="0"/>
              </a:spcAft>
              <a:buSzPts val="1900"/>
              <a:buNone/>
              <a:defRPr/>
            </a:lvl8pPr>
            <a:lvl9pPr lvl="8" algn="l" rtl="0">
              <a:lnSpc>
                <a:spcPct val="90000"/>
              </a:lnSpc>
              <a:spcBef>
                <a:spcPts val="0"/>
              </a:spcBef>
              <a:spcAft>
                <a:spcPts val="0"/>
              </a:spcAft>
              <a:buSzPts val="1900"/>
              <a:buNone/>
              <a:defRPr/>
            </a:lvl9pPr>
          </a:lstStyle>
          <a:p>
            <a:endParaRPr/>
          </a:p>
        </p:txBody>
      </p:sp>
      <p:sp>
        <p:nvSpPr>
          <p:cNvPr id="98" name="Google Shape;98;g631497bf10_0_993"/>
          <p:cNvSpPr txBox="1">
            <a:spLocks noGrp="1"/>
          </p:cNvSpPr>
          <p:nvPr>
            <p:ph type="dt" idx="10"/>
          </p:nvPr>
        </p:nvSpPr>
        <p:spPr>
          <a:xfrm>
            <a:off x="8352367" y="6489700"/>
            <a:ext cx="1318800" cy="230700"/>
          </a:xfrm>
          <a:prstGeom prst="rect">
            <a:avLst/>
          </a:prstGeom>
          <a:noFill/>
          <a:ln>
            <a:noFill/>
          </a:ln>
        </p:spPr>
        <p:txBody>
          <a:bodyPr spcFirstLastPara="1" wrap="square" lIns="121900" tIns="60925" rIns="121900" bIns="60925" anchor="ctr" anchorCtr="0">
            <a:noAutofit/>
          </a:bodyPr>
          <a:lstStyle>
            <a:lvl1pPr lvl="0" algn="l" rtl="0">
              <a:lnSpc>
                <a:spcPct val="100000"/>
              </a:lnSpc>
              <a:spcBef>
                <a:spcPts val="0"/>
              </a:spcBef>
              <a:spcAft>
                <a:spcPts val="0"/>
              </a:spcAft>
              <a:buClr>
                <a:srgbClr val="000000"/>
              </a:buClr>
              <a:buSzPts val="1900"/>
              <a:buFont typeface="Arial"/>
              <a:buNone/>
              <a:defRPr sz="1900" b="0" i="0" u="none">
                <a:solidFill>
                  <a:srgbClr val="000000"/>
                </a:solidFill>
                <a:latin typeface="Arial"/>
                <a:ea typeface="Arial"/>
                <a:cs typeface="Arial"/>
                <a:sym typeface="Arial"/>
              </a:defRPr>
            </a:lvl1pPr>
            <a:lvl2pPr lvl="1" algn="l" rtl="0">
              <a:lnSpc>
                <a:spcPct val="100000"/>
              </a:lnSpc>
              <a:spcBef>
                <a:spcPts val="0"/>
              </a:spcBef>
              <a:spcAft>
                <a:spcPts val="0"/>
              </a:spcAft>
              <a:buClr>
                <a:srgbClr val="000000"/>
              </a:buClr>
              <a:buSzPts val="1900"/>
              <a:buFont typeface="Arial"/>
              <a:buNone/>
              <a:defRPr sz="1900" b="0" i="0" u="none">
                <a:solidFill>
                  <a:srgbClr val="000000"/>
                </a:solidFill>
                <a:latin typeface="Arial"/>
                <a:ea typeface="Arial"/>
                <a:cs typeface="Arial"/>
                <a:sym typeface="Arial"/>
              </a:defRPr>
            </a:lvl2pPr>
            <a:lvl3pPr lvl="2" algn="l" rtl="0">
              <a:lnSpc>
                <a:spcPct val="100000"/>
              </a:lnSpc>
              <a:spcBef>
                <a:spcPts val="0"/>
              </a:spcBef>
              <a:spcAft>
                <a:spcPts val="0"/>
              </a:spcAft>
              <a:buClr>
                <a:srgbClr val="000000"/>
              </a:buClr>
              <a:buSzPts val="1900"/>
              <a:buFont typeface="Arial"/>
              <a:buNone/>
              <a:defRPr sz="1900" b="0" i="0" u="none">
                <a:solidFill>
                  <a:srgbClr val="000000"/>
                </a:solidFill>
                <a:latin typeface="Arial"/>
                <a:ea typeface="Arial"/>
                <a:cs typeface="Arial"/>
                <a:sym typeface="Arial"/>
              </a:defRPr>
            </a:lvl3pPr>
            <a:lvl4pPr lvl="3" algn="l" rtl="0">
              <a:lnSpc>
                <a:spcPct val="100000"/>
              </a:lnSpc>
              <a:spcBef>
                <a:spcPts val="0"/>
              </a:spcBef>
              <a:spcAft>
                <a:spcPts val="0"/>
              </a:spcAft>
              <a:buClr>
                <a:srgbClr val="000000"/>
              </a:buClr>
              <a:buSzPts val="1900"/>
              <a:buFont typeface="Arial"/>
              <a:buNone/>
              <a:defRPr sz="1900" b="0" i="0" u="none">
                <a:solidFill>
                  <a:srgbClr val="000000"/>
                </a:solidFill>
                <a:latin typeface="Arial"/>
                <a:ea typeface="Arial"/>
                <a:cs typeface="Arial"/>
                <a:sym typeface="Arial"/>
              </a:defRPr>
            </a:lvl4pPr>
            <a:lvl5pPr lvl="4" algn="l" rtl="0">
              <a:lnSpc>
                <a:spcPct val="100000"/>
              </a:lnSpc>
              <a:spcBef>
                <a:spcPts val="0"/>
              </a:spcBef>
              <a:spcAft>
                <a:spcPts val="0"/>
              </a:spcAft>
              <a:buClr>
                <a:srgbClr val="000000"/>
              </a:buClr>
              <a:buSzPts val="1900"/>
              <a:buFont typeface="Arial"/>
              <a:buNone/>
              <a:defRPr sz="1900" b="0" i="0" u="none">
                <a:solidFill>
                  <a:srgbClr val="000000"/>
                </a:solidFill>
                <a:latin typeface="Arial"/>
                <a:ea typeface="Arial"/>
                <a:cs typeface="Arial"/>
                <a:sym typeface="Arial"/>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99" name="Google Shape;99;g631497bf10_0_993"/>
          <p:cNvSpPr txBox="1">
            <a:spLocks noGrp="1"/>
          </p:cNvSpPr>
          <p:nvPr>
            <p:ph type="ftr" idx="11"/>
          </p:nvPr>
        </p:nvSpPr>
        <p:spPr>
          <a:xfrm>
            <a:off x="493184" y="6489700"/>
            <a:ext cx="7704900" cy="230700"/>
          </a:xfrm>
          <a:prstGeom prst="rect">
            <a:avLst/>
          </a:prstGeom>
          <a:noFill/>
          <a:ln>
            <a:noFill/>
          </a:ln>
        </p:spPr>
        <p:txBody>
          <a:bodyPr spcFirstLastPara="1" wrap="square" lIns="121900" tIns="60925" rIns="121900" bIns="60925" anchor="ctr" anchorCtr="0">
            <a:noAutofit/>
          </a:bodyPr>
          <a:lstStyle>
            <a:lvl1pPr lvl="0" algn="l" rtl="0">
              <a:lnSpc>
                <a:spcPct val="100000"/>
              </a:lnSpc>
              <a:spcBef>
                <a:spcPts val="0"/>
              </a:spcBef>
              <a:spcAft>
                <a:spcPts val="0"/>
              </a:spcAft>
              <a:buClr>
                <a:srgbClr val="000000"/>
              </a:buClr>
              <a:buSzPts val="1900"/>
              <a:buFont typeface="Arial"/>
              <a:buNone/>
              <a:defRPr sz="1900" b="0" i="0" u="none">
                <a:solidFill>
                  <a:srgbClr val="000000"/>
                </a:solidFill>
                <a:latin typeface="Arial"/>
                <a:ea typeface="Arial"/>
                <a:cs typeface="Arial"/>
                <a:sym typeface="Arial"/>
              </a:defRPr>
            </a:lvl1pPr>
            <a:lvl2pPr lvl="1" algn="l" rtl="0">
              <a:lnSpc>
                <a:spcPct val="100000"/>
              </a:lnSpc>
              <a:spcBef>
                <a:spcPts val="0"/>
              </a:spcBef>
              <a:spcAft>
                <a:spcPts val="0"/>
              </a:spcAft>
              <a:buClr>
                <a:srgbClr val="000000"/>
              </a:buClr>
              <a:buSzPts val="1900"/>
              <a:buFont typeface="Arial"/>
              <a:buNone/>
              <a:defRPr sz="1900" b="0" i="0" u="none">
                <a:solidFill>
                  <a:srgbClr val="000000"/>
                </a:solidFill>
                <a:latin typeface="Arial"/>
                <a:ea typeface="Arial"/>
                <a:cs typeface="Arial"/>
                <a:sym typeface="Arial"/>
              </a:defRPr>
            </a:lvl2pPr>
            <a:lvl3pPr lvl="2" algn="l" rtl="0">
              <a:lnSpc>
                <a:spcPct val="100000"/>
              </a:lnSpc>
              <a:spcBef>
                <a:spcPts val="0"/>
              </a:spcBef>
              <a:spcAft>
                <a:spcPts val="0"/>
              </a:spcAft>
              <a:buClr>
                <a:srgbClr val="000000"/>
              </a:buClr>
              <a:buSzPts val="1900"/>
              <a:buFont typeface="Arial"/>
              <a:buNone/>
              <a:defRPr sz="1900" b="0" i="0" u="none">
                <a:solidFill>
                  <a:srgbClr val="000000"/>
                </a:solidFill>
                <a:latin typeface="Arial"/>
                <a:ea typeface="Arial"/>
                <a:cs typeface="Arial"/>
                <a:sym typeface="Arial"/>
              </a:defRPr>
            </a:lvl3pPr>
            <a:lvl4pPr lvl="3" algn="l" rtl="0">
              <a:lnSpc>
                <a:spcPct val="100000"/>
              </a:lnSpc>
              <a:spcBef>
                <a:spcPts val="0"/>
              </a:spcBef>
              <a:spcAft>
                <a:spcPts val="0"/>
              </a:spcAft>
              <a:buClr>
                <a:srgbClr val="000000"/>
              </a:buClr>
              <a:buSzPts val="1900"/>
              <a:buFont typeface="Arial"/>
              <a:buNone/>
              <a:defRPr sz="1900" b="0" i="0" u="none">
                <a:solidFill>
                  <a:srgbClr val="000000"/>
                </a:solidFill>
                <a:latin typeface="Arial"/>
                <a:ea typeface="Arial"/>
                <a:cs typeface="Arial"/>
                <a:sym typeface="Arial"/>
              </a:defRPr>
            </a:lvl4pPr>
            <a:lvl5pPr lvl="4" algn="l" rtl="0">
              <a:lnSpc>
                <a:spcPct val="100000"/>
              </a:lnSpc>
              <a:spcBef>
                <a:spcPts val="0"/>
              </a:spcBef>
              <a:spcAft>
                <a:spcPts val="0"/>
              </a:spcAft>
              <a:buClr>
                <a:srgbClr val="000000"/>
              </a:buClr>
              <a:buSzPts val="1900"/>
              <a:buFont typeface="Arial"/>
              <a:buNone/>
              <a:defRPr sz="1900" b="0" i="0" u="none">
                <a:solidFill>
                  <a:srgbClr val="000000"/>
                </a:solidFill>
                <a:latin typeface="Arial"/>
                <a:ea typeface="Arial"/>
                <a:cs typeface="Arial"/>
                <a:sym typeface="Arial"/>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100" name="Google Shape;100;g631497bf10_0_993"/>
          <p:cNvSpPr txBox="1">
            <a:spLocks noGrp="1"/>
          </p:cNvSpPr>
          <p:nvPr>
            <p:ph type="sldNum" idx="12"/>
          </p:nvPr>
        </p:nvSpPr>
        <p:spPr>
          <a:xfrm>
            <a:off x="11322051" y="6489700"/>
            <a:ext cx="632700" cy="230700"/>
          </a:xfrm>
          <a:prstGeom prst="rect">
            <a:avLst/>
          </a:prstGeom>
          <a:noFill/>
          <a:ln>
            <a:noFill/>
          </a:ln>
        </p:spPr>
        <p:txBody>
          <a:bodyPr spcFirstLastPara="1" wrap="square" lIns="121900" tIns="60925" rIns="121900" bIns="60925" anchor="ctr" anchorCtr="0">
            <a:noAutofit/>
          </a:bodyPr>
          <a:lstStyle>
            <a:lvl1pPr marL="0" marR="0" lvl="0" indent="0" algn="r" rtl="0">
              <a:lnSpc>
                <a:spcPct val="100000"/>
              </a:lnSpc>
              <a:spcBef>
                <a:spcPts val="0"/>
              </a:spcBef>
              <a:spcAft>
                <a:spcPts val="0"/>
              </a:spcAft>
              <a:buClr>
                <a:schemeClr val="lt2"/>
              </a:buClr>
              <a:buSzPts val="900"/>
              <a:buFont typeface="Arial"/>
              <a:buNone/>
              <a:defRPr sz="9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chemeClr val="lt2"/>
              </a:buClr>
              <a:buSzPts val="900"/>
              <a:buFont typeface="Arial"/>
              <a:buNone/>
              <a:defRPr sz="9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chemeClr val="lt2"/>
              </a:buClr>
              <a:buSzPts val="900"/>
              <a:buFont typeface="Arial"/>
              <a:buNone/>
              <a:defRPr sz="9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chemeClr val="lt2"/>
              </a:buClr>
              <a:buSzPts val="900"/>
              <a:buFont typeface="Arial"/>
              <a:buNone/>
              <a:defRPr sz="9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chemeClr val="lt2"/>
              </a:buClr>
              <a:buSzPts val="900"/>
              <a:buFont typeface="Arial"/>
              <a:buNone/>
              <a:defRPr sz="9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chemeClr val="lt2"/>
              </a:buClr>
              <a:buSzPts val="900"/>
              <a:buFont typeface="Arial"/>
              <a:buNone/>
              <a:defRPr sz="9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chemeClr val="lt2"/>
              </a:buClr>
              <a:buSzPts val="900"/>
              <a:buFont typeface="Arial"/>
              <a:buNone/>
              <a:defRPr sz="9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chemeClr val="lt2"/>
              </a:buClr>
              <a:buSzPts val="900"/>
              <a:buFont typeface="Arial"/>
              <a:buNone/>
              <a:defRPr sz="9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chemeClr val="lt2"/>
              </a:buClr>
              <a:buSzPts val="900"/>
              <a:buFont typeface="Arial"/>
              <a:buNone/>
              <a:defRPr sz="9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1"/>
        <p:cNvGrpSpPr/>
        <p:nvPr/>
      </p:nvGrpSpPr>
      <p:grpSpPr>
        <a:xfrm>
          <a:off x="0" y="0"/>
          <a:ext cx="0" cy="0"/>
          <a:chOff x="0" y="0"/>
          <a:chExt cx="0" cy="0"/>
        </a:xfrm>
      </p:grpSpPr>
      <p:sp>
        <p:nvSpPr>
          <p:cNvPr id="102" name="Google Shape;102;g631497bf10_0_1000"/>
          <p:cNvSpPr txBox="1">
            <a:spLocks noGrp="1"/>
          </p:cNvSpPr>
          <p:nvPr>
            <p:ph type="title"/>
          </p:nvPr>
        </p:nvSpPr>
        <p:spPr>
          <a:xfrm>
            <a:off x="493184" y="535517"/>
            <a:ext cx="11218500" cy="584400"/>
          </a:xfrm>
          <a:prstGeom prst="rect">
            <a:avLst/>
          </a:prstGeom>
          <a:noFill/>
          <a:ln>
            <a:noFill/>
          </a:ln>
        </p:spPr>
        <p:txBody>
          <a:bodyPr spcFirstLastPara="1" wrap="square" lIns="121900" tIns="60925" rIns="121900" bIns="60925" anchor="t" anchorCtr="0">
            <a:noAutofit/>
          </a:bodyPr>
          <a:lstStyle>
            <a:lvl1pPr lvl="0" algn="l" rtl="0">
              <a:lnSpc>
                <a:spcPct val="90000"/>
              </a:lnSpc>
              <a:spcBef>
                <a:spcPts val="0"/>
              </a:spcBef>
              <a:spcAft>
                <a:spcPts val="0"/>
              </a:spcAft>
              <a:buClr>
                <a:schemeClr val="lt1"/>
              </a:buClr>
              <a:buSzPts val="2400"/>
              <a:buNone/>
              <a:defRPr/>
            </a:lvl1pPr>
            <a:lvl2pPr lvl="1" algn="l" rtl="0">
              <a:lnSpc>
                <a:spcPct val="90000"/>
              </a:lnSpc>
              <a:spcBef>
                <a:spcPts val="0"/>
              </a:spcBef>
              <a:spcAft>
                <a:spcPts val="0"/>
              </a:spcAft>
              <a:buSzPts val="1900"/>
              <a:buNone/>
              <a:defRPr/>
            </a:lvl2pPr>
            <a:lvl3pPr lvl="2" algn="l" rtl="0">
              <a:lnSpc>
                <a:spcPct val="90000"/>
              </a:lnSpc>
              <a:spcBef>
                <a:spcPts val="0"/>
              </a:spcBef>
              <a:spcAft>
                <a:spcPts val="0"/>
              </a:spcAft>
              <a:buSzPts val="1900"/>
              <a:buNone/>
              <a:defRPr/>
            </a:lvl3pPr>
            <a:lvl4pPr lvl="3" algn="l" rtl="0">
              <a:lnSpc>
                <a:spcPct val="90000"/>
              </a:lnSpc>
              <a:spcBef>
                <a:spcPts val="0"/>
              </a:spcBef>
              <a:spcAft>
                <a:spcPts val="0"/>
              </a:spcAft>
              <a:buSzPts val="1900"/>
              <a:buNone/>
              <a:defRPr/>
            </a:lvl4pPr>
            <a:lvl5pPr lvl="4" algn="l" rtl="0">
              <a:lnSpc>
                <a:spcPct val="90000"/>
              </a:lnSpc>
              <a:spcBef>
                <a:spcPts val="0"/>
              </a:spcBef>
              <a:spcAft>
                <a:spcPts val="0"/>
              </a:spcAft>
              <a:buSzPts val="1900"/>
              <a:buNone/>
              <a:defRPr/>
            </a:lvl5pPr>
            <a:lvl6pPr lvl="5" algn="l" rtl="0">
              <a:lnSpc>
                <a:spcPct val="90000"/>
              </a:lnSpc>
              <a:spcBef>
                <a:spcPts val="0"/>
              </a:spcBef>
              <a:spcAft>
                <a:spcPts val="0"/>
              </a:spcAft>
              <a:buSzPts val="1900"/>
              <a:buNone/>
              <a:defRPr/>
            </a:lvl6pPr>
            <a:lvl7pPr lvl="6" algn="l" rtl="0">
              <a:lnSpc>
                <a:spcPct val="90000"/>
              </a:lnSpc>
              <a:spcBef>
                <a:spcPts val="0"/>
              </a:spcBef>
              <a:spcAft>
                <a:spcPts val="0"/>
              </a:spcAft>
              <a:buSzPts val="1900"/>
              <a:buNone/>
              <a:defRPr/>
            </a:lvl7pPr>
            <a:lvl8pPr lvl="7" algn="l" rtl="0">
              <a:lnSpc>
                <a:spcPct val="90000"/>
              </a:lnSpc>
              <a:spcBef>
                <a:spcPts val="0"/>
              </a:spcBef>
              <a:spcAft>
                <a:spcPts val="0"/>
              </a:spcAft>
              <a:buSzPts val="1900"/>
              <a:buNone/>
              <a:defRPr/>
            </a:lvl8pPr>
            <a:lvl9pPr lvl="8" algn="l" rtl="0">
              <a:lnSpc>
                <a:spcPct val="90000"/>
              </a:lnSpc>
              <a:spcBef>
                <a:spcPts val="0"/>
              </a:spcBef>
              <a:spcAft>
                <a:spcPts val="0"/>
              </a:spcAft>
              <a:buSzPts val="1900"/>
              <a:buNone/>
              <a:defRPr/>
            </a:lvl9pPr>
          </a:lstStyle>
          <a:p>
            <a:endParaRPr/>
          </a:p>
        </p:txBody>
      </p:sp>
      <p:sp>
        <p:nvSpPr>
          <p:cNvPr id="103" name="Google Shape;103;g631497bf10_0_1000"/>
          <p:cNvSpPr txBox="1">
            <a:spLocks noGrp="1"/>
          </p:cNvSpPr>
          <p:nvPr>
            <p:ph type="body" idx="1"/>
          </p:nvPr>
        </p:nvSpPr>
        <p:spPr>
          <a:xfrm>
            <a:off x="493143" y="1368000"/>
            <a:ext cx="5400000" cy="4351200"/>
          </a:xfrm>
          <a:prstGeom prst="rect">
            <a:avLst/>
          </a:prstGeom>
          <a:noFill/>
          <a:ln>
            <a:noFill/>
          </a:ln>
        </p:spPr>
        <p:txBody>
          <a:bodyPr spcFirstLastPara="1" wrap="square" lIns="121900" tIns="60925" rIns="121900" bIns="60925" anchor="t" anchorCtr="0">
            <a:noAutofit/>
          </a:bodyPr>
          <a:lstStyle>
            <a:lvl1pPr marL="457200" lvl="0" indent="-381000" algn="l" rtl="0">
              <a:lnSpc>
                <a:spcPct val="110000"/>
              </a:lnSpc>
              <a:spcBef>
                <a:spcPts val="1000"/>
              </a:spcBef>
              <a:spcAft>
                <a:spcPts val="0"/>
              </a:spcAft>
              <a:buSzPts val="2400"/>
              <a:buChar char="•"/>
              <a:defRPr/>
            </a:lvl1pPr>
            <a:lvl2pPr marL="914400" lvl="1" indent="-381000" algn="l" rtl="0">
              <a:lnSpc>
                <a:spcPct val="90000"/>
              </a:lnSpc>
              <a:spcBef>
                <a:spcPts val="500"/>
              </a:spcBef>
              <a:spcAft>
                <a:spcPts val="0"/>
              </a:spcAft>
              <a:buSzPts val="2400"/>
              <a:buChar char="•"/>
              <a:defRPr/>
            </a:lvl2pPr>
            <a:lvl3pPr marL="1371600" lvl="2" indent="-381000" algn="l" rtl="0">
              <a:lnSpc>
                <a:spcPct val="90000"/>
              </a:lnSpc>
              <a:spcBef>
                <a:spcPts val="500"/>
              </a:spcBef>
              <a:spcAft>
                <a:spcPts val="0"/>
              </a:spcAft>
              <a:buSzPts val="2400"/>
              <a:buChar char="•"/>
              <a:defRPr/>
            </a:lvl3pPr>
            <a:lvl4pPr marL="1828800" lvl="3" indent="-381000" algn="l" rtl="0">
              <a:lnSpc>
                <a:spcPct val="90000"/>
              </a:lnSpc>
              <a:spcBef>
                <a:spcPts val="500"/>
              </a:spcBef>
              <a:spcAft>
                <a:spcPts val="0"/>
              </a:spcAft>
              <a:buSzPts val="2400"/>
              <a:buChar char="•"/>
              <a:defRPr/>
            </a:lvl4pPr>
            <a:lvl5pPr marL="2286000" lvl="4" indent="-381000" algn="l" rtl="0">
              <a:lnSpc>
                <a:spcPct val="90000"/>
              </a:lnSpc>
              <a:spcBef>
                <a:spcPts val="500"/>
              </a:spcBef>
              <a:spcAft>
                <a:spcPts val="0"/>
              </a:spcAft>
              <a:buSzPts val="2400"/>
              <a:buChar char="•"/>
              <a:defRPr/>
            </a:lvl5pPr>
            <a:lvl6pPr marL="2743200" lvl="5" indent="-381000" algn="l" rtl="0">
              <a:lnSpc>
                <a:spcPct val="90000"/>
              </a:lnSpc>
              <a:spcBef>
                <a:spcPts val="500"/>
              </a:spcBef>
              <a:spcAft>
                <a:spcPts val="0"/>
              </a:spcAft>
              <a:buClr>
                <a:schemeClr val="lt1"/>
              </a:buClr>
              <a:buSzPts val="2400"/>
              <a:buChar char="•"/>
              <a:defRPr/>
            </a:lvl6pPr>
            <a:lvl7pPr marL="3200400" lvl="6" indent="-381000" algn="l" rtl="0">
              <a:lnSpc>
                <a:spcPct val="90000"/>
              </a:lnSpc>
              <a:spcBef>
                <a:spcPts val="500"/>
              </a:spcBef>
              <a:spcAft>
                <a:spcPts val="0"/>
              </a:spcAft>
              <a:buClr>
                <a:schemeClr val="lt1"/>
              </a:buClr>
              <a:buSzPts val="2400"/>
              <a:buChar char="•"/>
              <a:defRPr/>
            </a:lvl7pPr>
            <a:lvl8pPr marL="3657600" lvl="7" indent="-381000" algn="l" rtl="0">
              <a:lnSpc>
                <a:spcPct val="90000"/>
              </a:lnSpc>
              <a:spcBef>
                <a:spcPts val="500"/>
              </a:spcBef>
              <a:spcAft>
                <a:spcPts val="0"/>
              </a:spcAft>
              <a:buClr>
                <a:schemeClr val="lt1"/>
              </a:buClr>
              <a:buSzPts val="2400"/>
              <a:buChar char="•"/>
              <a:defRPr/>
            </a:lvl8pPr>
            <a:lvl9pPr marL="4114800" lvl="8" indent="-381000" algn="l" rtl="0">
              <a:lnSpc>
                <a:spcPct val="90000"/>
              </a:lnSpc>
              <a:spcBef>
                <a:spcPts val="500"/>
              </a:spcBef>
              <a:spcAft>
                <a:spcPts val="0"/>
              </a:spcAft>
              <a:buClr>
                <a:schemeClr val="lt1"/>
              </a:buClr>
              <a:buSzPts val="2400"/>
              <a:buChar char="•"/>
              <a:defRPr/>
            </a:lvl9pPr>
          </a:lstStyle>
          <a:p>
            <a:endParaRPr/>
          </a:p>
        </p:txBody>
      </p:sp>
      <p:sp>
        <p:nvSpPr>
          <p:cNvPr id="104" name="Google Shape;104;g631497bf10_0_1000"/>
          <p:cNvSpPr txBox="1">
            <a:spLocks noGrp="1"/>
          </p:cNvSpPr>
          <p:nvPr>
            <p:ph type="body" idx="2"/>
          </p:nvPr>
        </p:nvSpPr>
        <p:spPr>
          <a:xfrm>
            <a:off x="6312574" y="1368000"/>
            <a:ext cx="5400000" cy="4351200"/>
          </a:xfrm>
          <a:prstGeom prst="rect">
            <a:avLst/>
          </a:prstGeom>
          <a:noFill/>
          <a:ln>
            <a:noFill/>
          </a:ln>
        </p:spPr>
        <p:txBody>
          <a:bodyPr spcFirstLastPara="1" wrap="square" lIns="121900" tIns="60925" rIns="121900" bIns="60925" anchor="t" anchorCtr="0">
            <a:noAutofit/>
          </a:bodyPr>
          <a:lstStyle>
            <a:lvl1pPr marL="457200" lvl="0" indent="-381000" algn="l" rtl="0">
              <a:lnSpc>
                <a:spcPct val="110000"/>
              </a:lnSpc>
              <a:spcBef>
                <a:spcPts val="1000"/>
              </a:spcBef>
              <a:spcAft>
                <a:spcPts val="0"/>
              </a:spcAft>
              <a:buSzPts val="2400"/>
              <a:buChar char="•"/>
              <a:defRPr/>
            </a:lvl1pPr>
            <a:lvl2pPr marL="914400" lvl="1" indent="-381000" algn="l" rtl="0">
              <a:lnSpc>
                <a:spcPct val="90000"/>
              </a:lnSpc>
              <a:spcBef>
                <a:spcPts val="500"/>
              </a:spcBef>
              <a:spcAft>
                <a:spcPts val="0"/>
              </a:spcAft>
              <a:buSzPts val="2400"/>
              <a:buChar char="•"/>
              <a:defRPr/>
            </a:lvl2pPr>
            <a:lvl3pPr marL="1371600" lvl="2" indent="-381000" algn="l" rtl="0">
              <a:lnSpc>
                <a:spcPct val="90000"/>
              </a:lnSpc>
              <a:spcBef>
                <a:spcPts val="500"/>
              </a:spcBef>
              <a:spcAft>
                <a:spcPts val="0"/>
              </a:spcAft>
              <a:buSzPts val="2400"/>
              <a:buChar char="•"/>
              <a:defRPr/>
            </a:lvl3pPr>
            <a:lvl4pPr marL="1828800" lvl="3" indent="-381000" algn="l" rtl="0">
              <a:lnSpc>
                <a:spcPct val="90000"/>
              </a:lnSpc>
              <a:spcBef>
                <a:spcPts val="500"/>
              </a:spcBef>
              <a:spcAft>
                <a:spcPts val="0"/>
              </a:spcAft>
              <a:buSzPts val="2400"/>
              <a:buChar char="•"/>
              <a:defRPr/>
            </a:lvl4pPr>
            <a:lvl5pPr marL="2286000" lvl="4" indent="-381000" algn="l" rtl="0">
              <a:lnSpc>
                <a:spcPct val="90000"/>
              </a:lnSpc>
              <a:spcBef>
                <a:spcPts val="500"/>
              </a:spcBef>
              <a:spcAft>
                <a:spcPts val="0"/>
              </a:spcAft>
              <a:buSzPts val="2400"/>
              <a:buChar char="•"/>
              <a:defRPr/>
            </a:lvl5pPr>
            <a:lvl6pPr marL="2743200" lvl="5" indent="-381000" algn="l" rtl="0">
              <a:lnSpc>
                <a:spcPct val="90000"/>
              </a:lnSpc>
              <a:spcBef>
                <a:spcPts val="500"/>
              </a:spcBef>
              <a:spcAft>
                <a:spcPts val="0"/>
              </a:spcAft>
              <a:buClr>
                <a:schemeClr val="lt1"/>
              </a:buClr>
              <a:buSzPts val="2400"/>
              <a:buChar char="•"/>
              <a:defRPr/>
            </a:lvl6pPr>
            <a:lvl7pPr marL="3200400" lvl="6" indent="-381000" algn="l" rtl="0">
              <a:lnSpc>
                <a:spcPct val="90000"/>
              </a:lnSpc>
              <a:spcBef>
                <a:spcPts val="500"/>
              </a:spcBef>
              <a:spcAft>
                <a:spcPts val="0"/>
              </a:spcAft>
              <a:buClr>
                <a:schemeClr val="lt1"/>
              </a:buClr>
              <a:buSzPts val="2400"/>
              <a:buChar char="•"/>
              <a:defRPr/>
            </a:lvl7pPr>
            <a:lvl8pPr marL="3657600" lvl="7" indent="-381000" algn="l" rtl="0">
              <a:lnSpc>
                <a:spcPct val="90000"/>
              </a:lnSpc>
              <a:spcBef>
                <a:spcPts val="500"/>
              </a:spcBef>
              <a:spcAft>
                <a:spcPts val="0"/>
              </a:spcAft>
              <a:buClr>
                <a:schemeClr val="lt1"/>
              </a:buClr>
              <a:buSzPts val="2400"/>
              <a:buChar char="•"/>
              <a:defRPr/>
            </a:lvl8pPr>
            <a:lvl9pPr marL="4114800" lvl="8" indent="-381000" algn="l" rtl="0">
              <a:lnSpc>
                <a:spcPct val="90000"/>
              </a:lnSpc>
              <a:spcBef>
                <a:spcPts val="500"/>
              </a:spcBef>
              <a:spcAft>
                <a:spcPts val="0"/>
              </a:spcAft>
              <a:buClr>
                <a:schemeClr val="lt1"/>
              </a:buClr>
              <a:buSzPts val="2400"/>
              <a:buChar char="•"/>
              <a:defRPr/>
            </a:lvl9pPr>
          </a:lstStyle>
          <a:p>
            <a:endParaRPr/>
          </a:p>
        </p:txBody>
      </p:sp>
      <p:sp>
        <p:nvSpPr>
          <p:cNvPr id="105" name="Google Shape;105;g631497bf10_0_1000"/>
          <p:cNvSpPr txBox="1">
            <a:spLocks noGrp="1"/>
          </p:cNvSpPr>
          <p:nvPr>
            <p:ph type="dt" idx="10"/>
          </p:nvPr>
        </p:nvSpPr>
        <p:spPr>
          <a:xfrm>
            <a:off x="8352367" y="6489700"/>
            <a:ext cx="1318800" cy="230700"/>
          </a:xfrm>
          <a:prstGeom prst="rect">
            <a:avLst/>
          </a:prstGeom>
          <a:noFill/>
          <a:ln>
            <a:noFill/>
          </a:ln>
        </p:spPr>
        <p:txBody>
          <a:bodyPr spcFirstLastPara="1" wrap="square" lIns="121900" tIns="60925" rIns="121900" bIns="60925" anchor="ctr" anchorCtr="0">
            <a:noAutofit/>
          </a:bodyPr>
          <a:lstStyle>
            <a:lvl1pPr lvl="0" algn="l" rtl="0">
              <a:lnSpc>
                <a:spcPct val="100000"/>
              </a:lnSpc>
              <a:spcBef>
                <a:spcPts val="0"/>
              </a:spcBef>
              <a:spcAft>
                <a:spcPts val="0"/>
              </a:spcAft>
              <a:buClr>
                <a:srgbClr val="000000"/>
              </a:buClr>
              <a:buSzPts val="1900"/>
              <a:buFont typeface="Arial"/>
              <a:buNone/>
              <a:defRPr sz="1900" b="0" i="0" u="none">
                <a:solidFill>
                  <a:srgbClr val="000000"/>
                </a:solidFill>
                <a:latin typeface="Arial"/>
                <a:ea typeface="Arial"/>
                <a:cs typeface="Arial"/>
                <a:sym typeface="Arial"/>
              </a:defRPr>
            </a:lvl1pPr>
            <a:lvl2pPr lvl="1" algn="l" rtl="0">
              <a:lnSpc>
                <a:spcPct val="100000"/>
              </a:lnSpc>
              <a:spcBef>
                <a:spcPts val="0"/>
              </a:spcBef>
              <a:spcAft>
                <a:spcPts val="0"/>
              </a:spcAft>
              <a:buClr>
                <a:srgbClr val="000000"/>
              </a:buClr>
              <a:buSzPts val="1900"/>
              <a:buFont typeface="Arial"/>
              <a:buNone/>
              <a:defRPr sz="1900" b="0" i="0" u="none">
                <a:solidFill>
                  <a:srgbClr val="000000"/>
                </a:solidFill>
                <a:latin typeface="Arial"/>
                <a:ea typeface="Arial"/>
                <a:cs typeface="Arial"/>
                <a:sym typeface="Arial"/>
              </a:defRPr>
            </a:lvl2pPr>
            <a:lvl3pPr lvl="2" algn="l" rtl="0">
              <a:lnSpc>
                <a:spcPct val="100000"/>
              </a:lnSpc>
              <a:spcBef>
                <a:spcPts val="0"/>
              </a:spcBef>
              <a:spcAft>
                <a:spcPts val="0"/>
              </a:spcAft>
              <a:buClr>
                <a:srgbClr val="000000"/>
              </a:buClr>
              <a:buSzPts val="1900"/>
              <a:buFont typeface="Arial"/>
              <a:buNone/>
              <a:defRPr sz="1900" b="0" i="0" u="none">
                <a:solidFill>
                  <a:srgbClr val="000000"/>
                </a:solidFill>
                <a:latin typeface="Arial"/>
                <a:ea typeface="Arial"/>
                <a:cs typeface="Arial"/>
                <a:sym typeface="Arial"/>
              </a:defRPr>
            </a:lvl3pPr>
            <a:lvl4pPr lvl="3" algn="l" rtl="0">
              <a:lnSpc>
                <a:spcPct val="100000"/>
              </a:lnSpc>
              <a:spcBef>
                <a:spcPts val="0"/>
              </a:spcBef>
              <a:spcAft>
                <a:spcPts val="0"/>
              </a:spcAft>
              <a:buClr>
                <a:srgbClr val="000000"/>
              </a:buClr>
              <a:buSzPts val="1900"/>
              <a:buFont typeface="Arial"/>
              <a:buNone/>
              <a:defRPr sz="1900" b="0" i="0" u="none">
                <a:solidFill>
                  <a:srgbClr val="000000"/>
                </a:solidFill>
                <a:latin typeface="Arial"/>
                <a:ea typeface="Arial"/>
                <a:cs typeface="Arial"/>
                <a:sym typeface="Arial"/>
              </a:defRPr>
            </a:lvl4pPr>
            <a:lvl5pPr lvl="4" algn="l" rtl="0">
              <a:lnSpc>
                <a:spcPct val="100000"/>
              </a:lnSpc>
              <a:spcBef>
                <a:spcPts val="0"/>
              </a:spcBef>
              <a:spcAft>
                <a:spcPts val="0"/>
              </a:spcAft>
              <a:buClr>
                <a:srgbClr val="000000"/>
              </a:buClr>
              <a:buSzPts val="1900"/>
              <a:buFont typeface="Arial"/>
              <a:buNone/>
              <a:defRPr sz="1900" b="0" i="0" u="none">
                <a:solidFill>
                  <a:srgbClr val="000000"/>
                </a:solidFill>
                <a:latin typeface="Arial"/>
                <a:ea typeface="Arial"/>
                <a:cs typeface="Arial"/>
                <a:sym typeface="Arial"/>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106" name="Google Shape;106;g631497bf10_0_1000"/>
          <p:cNvSpPr txBox="1">
            <a:spLocks noGrp="1"/>
          </p:cNvSpPr>
          <p:nvPr>
            <p:ph type="ftr" idx="11"/>
          </p:nvPr>
        </p:nvSpPr>
        <p:spPr>
          <a:xfrm>
            <a:off x="493184" y="6489700"/>
            <a:ext cx="7704900" cy="230700"/>
          </a:xfrm>
          <a:prstGeom prst="rect">
            <a:avLst/>
          </a:prstGeom>
          <a:noFill/>
          <a:ln>
            <a:noFill/>
          </a:ln>
        </p:spPr>
        <p:txBody>
          <a:bodyPr spcFirstLastPara="1" wrap="square" lIns="121900" tIns="60925" rIns="121900" bIns="60925" anchor="ctr" anchorCtr="0">
            <a:noAutofit/>
          </a:bodyPr>
          <a:lstStyle>
            <a:lvl1pPr lvl="0" algn="l" rtl="0">
              <a:lnSpc>
                <a:spcPct val="100000"/>
              </a:lnSpc>
              <a:spcBef>
                <a:spcPts val="0"/>
              </a:spcBef>
              <a:spcAft>
                <a:spcPts val="0"/>
              </a:spcAft>
              <a:buClr>
                <a:srgbClr val="000000"/>
              </a:buClr>
              <a:buSzPts val="1900"/>
              <a:buFont typeface="Arial"/>
              <a:buNone/>
              <a:defRPr sz="1900" b="0" i="0" u="none">
                <a:solidFill>
                  <a:srgbClr val="000000"/>
                </a:solidFill>
                <a:latin typeface="Arial"/>
                <a:ea typeface="Arial"/>
                <a:cs typeface="Arial"/>
                <a:sym typeface="Arial"/>
              </a:defRPr>
            </a:lvl1pPr>
            <a:lvl2pPr lvl="1" algn="l" rtl="0">
              <a:lnSpc>
                <a:spcPct val="100000"/>
              </a:lnSpc>
              <a:spcBef>
                <a:spcPts val="0"/>
              </a:spcBef>
              <a:spcAft>
                <a:spcPts val="0"/>
              </a:spcAft>
              <a:buClr>
                <a:srgbClr val="000000"/>
              </a:buClr>
              <a:buSzPts val="1900"/>
              <a:buFont typeface="Arial"/>
              <a:buNone/>
              <a:defRPr sz="1900" b="0" i="0" u="none">
                <a:solidFill>
                  <a:srgbClr val="000000"/>
                </a:solidFill>
                <a:latin typeface="Arial"/>
                <a:ea typeface="Arial"/>
                <a:cs typeface="Arial"/>
                <a:sym typeface="Arial"/>
              </a:defRPr>
            </a:lvl2pPr>
            <a:lvl3pPr lvl="2" algn="l" rtl="0">
              <a:lnSpc>
                <a:spcPct val="100000"/>
              </a:lnSpc>
              <a:spcBef>
                <a:spcPts val="0"/>
              </a:spcBef>
              <a:spcAft>
                <a:spcPts val="0"/>
              </a:spcAft>
              <a:buClr>
                <a:srgbClr val="000000"/>
              </a:buClr>
              <a:buSzPts val="1900"/>
              <a:buFont typeface="Arial"/>
              <a:buNone/>
              <a:defRPr sz="1900" b="0" i="0" u="none">
                <a:solidFill>
                  <a:srgbClr val="000000"/>
                </a:solidFill>
                <a:latin typeface="Arial"/>
                <a:ea typeface="Arial"/>
                <a:cs typeface="Arial"/>
                <a:sym typeface="Arial"/>
              </a:defRPr>
            </a:lvl3pPr>
            <a:lvl4pPr lvl="3" algn="l" rtl="0">
              <a:lnSpc>
                <a:spcPct val="100000"/>
              </a:lnSpc>
              <a:spcBef>
                <a:spcPts val="0"/>
              </a:spcBef>
              <a:spcAft>
                <a:spcPts val="0"/>
              </a:spcAft>
              <a:buClr>
                <a:srgbClr val="000000"/>
              </a:buClr>
              <a:buSzPts val="1900"/>
              <a:buFont typeface="Arial"/>
              <a:buNone/>
              <a:defRPr sz="1900" b="0" i="0" u="none">
                <a:solidFill>
                  <a:srgbClr val="000000"/>
                </a:solidFill>
                <a:latin typeface="Arial"/>
                <a:ea typeface="Arial"/>
                <a:cs typeface="Arial"/>
                <a:sym typeface="Arial"/>
              </a:defRPr>
            </a:lvl4pPr>
            <a:lvl5pPr lvl="4" algn="l" rtl="0">
              <a:lnSpc>
                <a:spcPct val="100000"/>
              </a:lnSpc>
              <a:spcBef>
                <a:spcPts val="0"/>
              </a:spcBef>
              <a:spcAft>
                <a:spcPts val="0"/>
              </a:spcAft>
              <a:buClr>
                <a:srgbClr val="000000"/>
              </a:buClr>
              <a:buSzPts val="1900"/>
              <a:buFont typeface="Arial"/>
              <a:buNone/>
              <a:defRPr sz="1900" b="0" i="0" u="none">
                <a:solidFill>
                  <a:srgbClr val="000000"/>
                </a:solidFill>
                <a:latin typeface="Arial"/>
                <a:ea typeface="Arial"/>
                <a:cs typeface="Arial"/>
                <a:sym typeface="Arial"/>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107" name="Google Shape;107;g631497bf10_0_1000"/>
          <p:cNvSpPr txBox="1">
            <a:spLocks noGrp="1"/>
          </p:cNvSpPr>
          <p:nvPr>
            <p:ph type="sldNum" idx="12"/>
          </p:nvPr>
        </p:nvSpPr>
        <p:spPr>
          <a:xfrm>
            <a:off x="11322051" y="6489700"/>
            <a:ext cx="632700" cy="230700"/>
          </a:xfrm>
          <a:prstGeom prst="rect">
            <a:avLst/>
          </a:prstGeom>
          <a:noFill/>
          <a:ln>
            <a:noFill/>
          </a:ln>
        </p:spPr>
        <p:txBody>
          <a:bodyPr spcFirstLastPara="1" wrap="square" lIns="121900" tIns="60925" rIns="121900" bIns="60925" anchor="ctr" anchorCtr="0">
            <a:noAutofit/>
          </a:bodyPr>
          <a:lstStyle>
            <a:lvl1pPr marL="0" marR="0" lvl="0" indent="0" algn="r" rtl="0">
              <a:lnSpc>
                <a:spcPct val="100000"/>
              </a:lnSpc>
              <a:spcBef>
                <a:spcPts val="0"/>
              </a:spcBef>
              <a:spcAft>
                <a:spcPts val="0"/>
              </a:spcAft>
              <a:buClr>
                <a:schemeClr val="lt2"/>
              </a:buClr>
              <a:buSzPts val="900"/>
              <a:buFont typeface="Arial"/>
              <a:buNone/>
              <a:defRPr sz="9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chemeClr val="lt2"/>
              </a:buClr>
              <a:buSzPts val="900"/>
              <a:buFont typeface="Arial"/>
              <a:buNone/>
              <a:defRPr sz="9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chemeClr val="lt2"/>
              </a:buClr>
              <a:buSzPts val="900"/>
              <a:buFont typeface="Arial"/>
              <a:buNone/>
              <a:defRPr sz="9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chemeClr val="lt2"/>
              </a:buClr>
              <a:buSzPts val="900"/>
              <a:buFont typeface="Arial"/>
              <a:buNone/>
              <a:defRPr sz="9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chemeClr val="lt2"/>
              </a:buClr>
              <a:buSzPts val="900"/>
              <a:buFont typeface="Arial"/>
              <a:buNone/>
              <a:defRPr sz="9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chemeClr val="lt2"/>
              </a:buClr>
              <a:buSzPts val="900"/>
              <a:buFont typeface="Arial"/>
              <a:buNone/>
              <a:defRPr sz="9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chemeClr val="lt2"/>
              </a:buClr>
              <a:buSzPts val="900"/>
              <a:buFont typeface="Arial"/>
              <a:buNone/>
              <a:defRPr sz="9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chemeClr val="lt2"/>
              </a:buClr>
              <a:buSzPts val="900"/>
              <a:buFont typeface="Arial"/>
              <a:buNone/>
              <a:defRPr sz="9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chemeClr val="lt2"/>
              </a:buClr>
              <a:buSzPts val="900"/>
              <a:buFont typeface="Arial"/>
              <a:buNone/>
              <a:defRPr sz="9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08"/>
        <p:cNvGrpSpPr/>
        <p:nvPr/>
      </p:nvGrpSpPr>
      <p:grpSpPr>
        <a:xfrm>
          <a:off x="0" y="0"/>
          <a:ext cx="0" cy="0"/>
          <a:chOff x="0" y="0"/>
          <a:chExt cx="0" cy="0"/>
        </a:xfrm>
      </p:grpSpPr>
      <p:sp>
        <p:nvSpPr>
          <p:cNvPr id="109" name="Google Shape;109;g631497bf10_0_1007"/>
          <p:cNvSpPr txBox="1">
            <a:spLocks noGrp="1"/>
          </p:cNvSpPr>
          <p:nvPr>
            <p:ph type="body" idx="1"/>
          </p:nvPr>
        </p:nvSpPr>
        <p:spPr>
          <a:xfrm>
            <a:off x="483617" y="1368001"/>
            <a:ext cx="5400000" cy="426300"/>
          </a:xfrm>
          <a:prstGeom prst="rect">
            <a:avLst/>
          </a:prstGeom>
          <a:noFill/>
          <a:ln>
            <a:noFill/>
          </a:ln>
        </p:spPr>
        <p:txBody>
          <a:bodyPr spcFirstLastPara="1" wrap="square" lIns="121900" tIns="60925" rIns="121900" bIns="60925" anchor="b" anchorCtr="0">
            <a:noAutofit/>
          </a:bodyPr>
          <a:lstStyle>
            <a:lvl1pPr marL="457200" lvl="0" indent="-228600" algn="l" rtl="0">
              <a:lnSpc>
                <a:spcPct val="110000"/>
              </a:lnSpc>
              <a:spcBef>
                <a:spcPts val="1000"/>
              </a:spcBef>
              <a:spcAft>
                <a:spcPts val="0"/>
              </a:spcAft>
              <a:buSzPts val="2400"/>
              <a:buNone/>
              <a:defRPr sz="2400" b="1">
                <a:latin typeface="Arial"/>
                <a:ea typeface="Arial"/>
                <a:cs typeface="Arial"/>
                <a:sym typeface="Arial"/>
              </a:defRPr>
            </a:lvl1pPr>
            <a:lvl2pPr marL="914400" lvl="1" indent="-228600" algn="l" rtl="0">
              <a:lnSpc>
                <a:spcPct val="90000"/>
              </a:lnSpc>
              <a:spcBef>
                <a:spcPts val="500"/>
              </a:spcBef>
              <a:spcAft>
                <a:spcPts val="0"/>
              </a:spcAft>
              <a:buSzPts val="2000"/>
              <a:buNone/>
              <a:defRPr sz="2000" b="1"/>
            </a:lvl2pPr>
            <a:lvl3pPr marL="1371600" lvl="2" indent="-228600" algn="l" rtl="0">
              <a:lnSpc>
                <a:spcPct val="90000"/>
              </a:lnSpc>
              <a:spcBef>
                <a:spcPts val="500"/>
              </a:spcBef>
              <a:spcAft>
                <a:spcPts val="0"/>
              </a:spcAft>
              <a:buSzPts val="1800"/>
              <a:buNone/>
              <a:defRPr sz="1800" b="1"/>
            </a:lvl3pPr>
            <a:lvl4pPr marL="1828800" lvl="3" indent="-228600" algn="l" rtl="0">
              <a:lnSpc>
                <a:spcPct val="90000"/>
              </a:lnSpc>
              <a:spcBef>
                <a:spcPts val="500"/>
              </a:spcBef>
              <a:spcAft>
                <a:spcPts val="0"/>
              </a:spcAft>
              <a:buSzPts val="1600"/>
              <a:buNone/>
              <a:defRPr sz="1600" b="1"/>
            </a:lvl4pPr>
            <a:lvl5pPr marL="2286000" lvl="4" indent="-228600" algn="l" rtl="0">
              <a:lnSpc>
                <a:spcPct val="90000"/>
              </a:lnSpc>
              <a:spcBef>
                <a:spcPts val="500"/>
              </a:spcBef>
              <a:spcAft>
                <a:spcPts val="0"/>
              </a:spcAft>
              <a:buSzPts val="1600"/>
              <a:buNone/>
              <a:defRPr sz="1600" b="1"/>
            </a:lvl5pPr>
            <a:lvl6pPr marL="2743200" lvl="5" indent="-228600" algn="l" rtl="0">
              <a:lnSpc>
                <a:spcPct val="90000"/>
              </a:lnSpc>
              <a:spcBef>
                <a:spcPts val="500"/>
              </a:spcBef>
              <a:spcAft>
                <a:spcPts val="0"/>
              </a:spcAft>
              <a:buClr>
                <a:schemeClr val="lt1"/>
              </a:buClr>
              <a:buSzPts val="1600"/>
              <a:buNone/>
              <a:defRPr sz="1600" b="1"/>
            </a:lvl6pPr>
            <a:lvl7pPr marL="3200400" lvl="6" indent="-228600" algn="l" rtl="0">
              <a:lnSpc>
                <a:spcPct val="90000"/>
              </a:lnSpc>
              <a:spcBef>
                <a:spcPts val="500"/>
              </a:spcBef>
              <a:spcAft>
                <a:spcPts val="0"/>
              </a:spcAft>
              <a:buClr>
                <a:schemeClr val="lt1"/>
              </a:buClr>
              <a:buSzPts val="1600"/>
              <a:buNone/>
              <a:defRPr sz="1600" b="1"/>
            </a:lvl7pPr>
            <a:lvl8pPr marL="3657600" lvl="7" indent="-228600" algn="l" rtl="0">
              <a:lnSpc>
                <a:spcPct val="90000"/>
              </a:lnSpc>
              <a:spcBef>
                <a:spcPts val="500"/>
              </a:spcBef>
              <a:spcAft>
                <a:spcPts val="0"/>
              </a:spcAft>
              <a:buClr>
                <a:schemeClr val="lt1"/>
              </a:buClr>
              <a:buSzPts val="1600"/>
              <a:buNone/>
              <a:defRPr sz="1600" b="1"/>
            </a:lvl8pPr>
            <a:lvl9pPr marL="4114800" lvl="8" indent="-228600" algn="l" rtl="0">
              <a:lnSpc>
                <a:spcPct val="90000"/>
              </a:lnSpc>
              <a:spcBef>
                <a:spcPts val="500"/>
              </a:spcBef>
              <a:spcAft>
                <a:spcPts val="0"/>
              </a:spcAft>
              <a:buClr>
                <a:schemeClr val="lt1"/>
              </a:buClr>
              <a:buSzPts val="1600"/>
              <a:buNone/>
              <a:defRPr sz="1600" b="1"/>
            </a:lvl9pPr>
          </a:lstStyle>
          <a:p>
            <a:endParaRPr/>
          </a:p>
        </p:txBody>
      </p:sp>
      <p:sp>
        <p:nvSpPr>
          <p:cNvPr id="110" name="Google Shape;110;g631497bf10_0_1007"/>
          <p:cNvSpPr txBox="1">
            <a:spLocks noGrp="1"/>
          </p:cNvSpPr>
          <p:nvPr>
            <p:ph type="body" idx="2"/>
          </p:nvPr>
        </p:nvSpPr>
        <p:spPr>
          <a:xfrm>
            <a:off x="483617" y="1863305"/>
            <a:ext cx="5400000" cy="4013100"/>
          </a:xfrm>
          <a:prstGeom prst="rect">
            <a:avLst/>
          </a:prstGeom>
          <a:noFill/>
          <a:ln>
            <a:noFill/>
          </a:ln>
        </p:spPr>
        <p:txBody>
          <a:bodyPr spcFirstLastPara="1" wrap="square" lIns="121900" tIns="60925" rIns="121900" bIns="60925" anchor="t" anchorCtr="0">
            <a:noAutofit/>
          </a:bodyPr>
          <a:lstStyle>
            <a:lvl1pPr marL="457200" lvl="0" indent="-381000" algn="l" rtl="0">
              <a:lnSpc>
                <a:spcPct val="110000"/>
              </a:lnSpc>
              <a:spcBef>
                <a:spcPts val="1000"/>
              </a:spcBef>
              <a:spcAft>
                <a:spcPts val="0"/>
              </a:spcAft>
              <a:buSzPts val="2400"/>
              <a:buChar char="•"/>
              <a:defRPr/>
            </a:lvl1pPr>
            <a:lvl2pPr marL="914400" lvl="1" indent="-381000" algn="l" rtl="0">
              <a:lnSpc>
                <a:spcPct val="90000"/>
              </a:lnSpc>
              <a:spcBef>
                <a:spcPts val="500"/>
              </a:spcBef>
              <a:spcAft>
                <a:spcPts val="0"/>
              </a:spcAft>
              <a:buSzPts val="2400"/>
              <a:buChar char="•"/>
              <a:defRPr/>
            </a:lvl2pPr>
            <a:lvl3pPr marL="1371600" lvl="2" indent="-381000" algn="l" rtl="0">
              <a:lnSpc>
                <a:spcPct val="90000"/>
              </a:lnSpc>
              <a:spcBef>
                <a:spcPts val="500"/>
              </a:spcBef>
              <a:spcAft>
                <a:spcPts val="0"/>
              </a:spcAft>
              <a:buSzPts val="2400"/>
              <a:buChar char="•"/>
              <a:defRPr/>
            </a:lvl3pPr>
            <a:lvl4pPr marL="1828800" lvl="3" indent="-381000" algn="l" rtl="0">
              <a:lnSpc>
                <a:spcPct val="90000"/>
              </a:lnSpc>
              <a:spcBef>
                <a:spcPts val="500"/>
              </a:spcBef>
              <a:spcAft>
                <a:spcPts val="0"/>
              </a:spcAft>
              <a:buSzPts val="2400"/>
              <a:buChar char="•"/>
              <a:defRPr/>
            </a:lvl4pPr>
            <a:lvl5pPr marL="2286000" lvl="4" indent="-381000" algn="l" rtl="0">
              <a:lnSpc>
                <a:spcPct val="90000"/>
              </a:lnSpc>
              <a:spcBef>
                <a:spcPts val="500"/>
              </a:spcBef>
              <a:spcAft>
                <a:spcPts val="0"/>
              </a:spcAft>
              <a:buSzPts val="2400"/>
              <a:buChar char="•"/>
              <a:defRPr/>
            </a:lvl5pPr>
            <a:lvl6pPr marL="2743200" lvl="5" indent="-381000" algn="l" rtl="0">
              <a:lnSpc>
                <a:spcPct val="90000"/>
              </a:lnSpc>
              <a:spcBef>
                <a:spcPts val="500"/>
              </a:spcBef>
              <a:spcAft>
                <a:spcPts val="0"/>
              </a:spcAft>
              <a:buClr>
                <a:schemeClr val="lt1"/>
              </a:buClr>
              <a:buSzPts val="2400"/>
              <a:buChar char="•"/>
              <a:defRPr/>
            </a:lvl6pPr>
            <a:lvl7pPr marL="3200400" lvl="6" indent="-381000" algn="l" rtl="0">
              <a:lnSpc>
                <a:spcPct val="90000"/>
              </a:lnSpc>
              <a:spcBef>
                <a:spcPts val="500"/>
              </a:spcBef>
              <a:spcAft>
                <a:spcPts val="0"/>
              </a:spcAft>
              <a:buClr>
                <a:schemeClr val="lt1"/>
              </a:buClr>
              <a:buSzPts val="2400"/>
              <a:buChar char="•"/>
              <a:defRPr/>
            </a:lvl7pPr>
            <a:lvl8pPr marL="3657600" lvl="7" indent="-381000" algn="l" rtl="0">
              <a:lnSpc>
                <a:spcPct val="90000"/>
              </a:lnSpc>
              <a:spcBef>
                <a:spcPts val="500"/>
              </a:spcBef>
              <a:spcAft>
                <a:spcPts val="0"/>
              </a:spcAft>
              <a:buClr>
                <a:schemeClr val="lt1"/>
              </a:buClr>
              <a:buSzPts val="2400"/>
              <a:buChar char="•"/>
              <a:defRPr/>
            </a:lvl8pPr>
            <a:lvl9pPr marL="4114800" lvl="8" indent="-381000" algn="l" rtl="0">
              <a:lnSpc>
                <a:spcPct val="90000"/>
              </a:lnSpc>
              <a:spcBef>
                <a:spcPts val="500"/>
              </a:spcBef>
              <a:spcAft>
                <a:spcPts val="0"/>
              </a:spcAft>
              <a:buClr>
                <a:schemeClr val="lt1"/>
              </a:buClr>
              <a:buSzPts val="2400"/>
              <a:buChar char="•"/>
              <a:defRPr/>
            </a:lvl9pPr>
          </a:lstStyle>
          <a:p>
            <a:endParaRPr/>
          </a:p>
        </p:txBody>
      </p:sp>
      <p:sp>
        <p:nvSpPr>
          <p:cNvPr id="111" name="Google Shape;111;g631497bf10_0_1007"/>
          <p:cNvSpPr txBox="1">
            <a:spLocks noGrp="1"/>
          </p:cNvSpPr>
          <p:nvPr>
            <p:ph type="body" idx="3"/>
          </p:nvPr>
        </p:nvSpPr>
        <p:spPr>
          <a:xfrm>
            <a:off x="6312574" y="1368001"/>
            <a:ext cx="5400000" cy="426300"/>
          </a:xfrm>
          <a:prstGeom prst="rect">
            <a:avLst/>
          </a:prstGeom>
          <a:noFill/>
          <a:ln>
            <a:noFill/>
          </a:ln>
        </p:spPr>
        <p:txBody>
          <a:bodyPr spcFirstLastPara="1" wrap="square" lIns="121900" tIns="60925" rIns="121900" bIns="60925" anchor="b" anchorCtr="0">
            <a:noAutofit/>
          </a:bodyPr>
          <a:lstStyle>
            <a:lvl1pPr marL="457200" lvl="0" indent="-228600" algn="l" rtl="0">
              <a:lnSpc>
                <a:spcPct val="110000"/>
              </a:lnSpc>
              <a:spcBef>
                <a:spcPts val="1000"/>
              </a:spcBef>
              <a:spcAft>
                <a:spcPts val="0"/>
              </a:spcAft>
              <a:buSzPts val="2400"/>
              <a:buNone/>
              <a:defRPr sz="2400" b="1">
                <a:latin typeface="Arial"/>
                <a:ea typeface="Arial"/>
                <a:cs typeface="Arial"/>
                <a:sym typeface="Arial"/>
              </a:defRPr>
            </a:lvl1pPr>
            <a:lvl2pPr marL="914400" lvl="1" indent="-228600" algn="l" rtl="0">
              <a:lnSpc>
                <a:spcPct val="90000"/>
              </a:lnSpc>
              <a:spcBef>
                <a:spcPts val="500"/>
              </a:spcBef>
              <a:spcAft>
                <a:spcPts val="0"/>
              </a:spcAft>
              <a:buSzPts val="2000"/>
              <a:buNone/>
              <a:defRPr sz="2000" b="1"/>
            </a:lvl2pPr>
            <a:lvl3pPr marL="1371600" lvl="2" indent="-228600" algn="l" rtl="0">
              <a:lnSpc>
                <a:spcPct val="90000"/>
              </a:lnSpc>
              <a:spcBef>
                <a:spcPts val="500"/>
              </a:spcBef>
              <a:spcAft>
                <a:spcPts val="0"/>
              </a:spcAft>
              <a:buSzPts val="1800"/>
              <a:buNone/>
              <a:defRPr sz="1800" b="1"/>
            </a:lvl3pPr>
            <a:lvl4pPr marL="1828800" lvl="3" indent="-228600" algn="l" rtl="0">
              <a:lnSpc>
                <a:spcPct val="90000"/>
              </a:lnSpc>
              <a:spcBef>
                <a:spcPts val="500"/>
              </a:spcBef>
              <a:spcAft>
                <a:spcPts val="0"/>
              </a:spcAft>
              <a:buSzPts val="1600"/>
              <a:buNone/>
              <a:defRPr sz="1600" b="1"/>
            </a:lvl4pPr>
            <a:lvl5pPr marL="2286000" lvl="4" indent="-228600" algn="l" rtl="0">
              <a:lnSpc>
                <a:spcPct val="90000"/>
              </a:lnSpc>
              <a:spcBef>
                <a:spcPts val="500"/>
              </a:spcBef>
              <a:spcAft>
                <a:spcPts val="0"/>
              </a:spcAft>
              <a:buSzPts val="1600"/>
              <a:buNone/>
              <a:defRPr sz="1600" b="1"/>
            </a:lvl5pPr>
            <a:lvl6pPr marL="2743200" lvl="5" indent="-228600" algn="l" rtl="0">
              <a:lnSpc>
                <a:spcPct val="90000"/>
              </a:lnSpc>
              <a:spcBef>
                <a:spcPts val="500"/>
              </a:spcBef>
              <a:spcAft>
                <a:spcPts val="0"/>
              </a:spcAft>
              <a:buClr>
                <a:schemeClr val="lt1"/>
              </a:buClr>
              <a:buSzPts val="1600"/>
              <a:buNone/>
              <a:defRPr sz="1600" b="1"/>
            </a:lvl6pPr>
            <a:lvl7pPr marL="3200400" lvl="6" indent="-228600" algn="l" rtl="0">
              <a:lnSpc>
                <a:spcPct val="90000"/>
              </a:lnSpc>
              <a:spcBef>
                <a:spcPts val="500"/>
              </a:spcBef>
              <a:spcAft>
                <a:spcPts val="0"/>
              </a:spcAft>
              <a:buClr>
                <a:schemeClr val="lt1"/>
              </a:buClr>
              <a:buSzPts val="1600"/>
              <a:buNone/>
              <a:defRPr sz="1600" b="1"/>
            </a:lvl7pPr>
            <a:lvl8pPr marL="3657600" lvl="7" indent="-228600" algn="l" rtl="0">
              <a:lnSpc>
                <a:spcPct val="90000"/>
              </a:lnSpc>
              <a:spcBef>
                <a:spcPts val="500"/>
              </a:spcBef>
              <a:spcAft>
                <a:spcPts val="0"/>
              </a:spcAft>
              <a:buClr>
                <a:schemeClr val="lt1"/>
              </a:buClr>
              <a:buSzPts val="1600"/>
              <a:buNone/>
              <a:defRPr sz="1600" b="1"/>
            </a:lvl8pPr>
            <a:lvl9pPr marL="4114800" lvl="8" indent="-228600" algn="l" rtl="0">
              <a:lnSpc>
                <a:spcPct val="90000"/>
              </a:lnSpc>
              <a:spcBef>
                <a:spcPts val="500"/>
              </a:spcBef>
              <a:spcAft>
                <a:spcPts val="0"/>
              </a:spcAft>
              <a:buClr>
                <a:schemeClr val="lt1"/>
              </a:buClr>
              <a:buSzPts val="1600"/>
              <a:buNone/>
              <a:defRPr sz="1600" b="1"/>
            </a:lvl9pPr>
          </a:lstStyle>
          <a:p>
            <a:endParaRPr/>
          </a:p>
        </p:txBody>
      </p:sp>
      <p:sp>
        <p:nvSpPr>
          <p:cNvPr id="112" name="Google Shape;112;g631497bf10_0_1007"/>
          <p:cNvSpPr txBox="1">
            <a:spLocks noGrp="1"/>
          </p:cNvSpPr>
          <p:nvPr>
            <p:ph type="body" idx="4"/>
          </p:nvPr>
        </p:nvSpPr>
        <p:spPr>
          <a:xfrm>
            <a:off x="6312574" y="1863305"/>
            <a:ext cx="5400000" cy="4013100"/>
          </a:xfrm>
          <a:prstGeom prst="rect">
            <a:avLst/>
          </a:prstGeom>
          <a:noFill/>
          <a:ln>
            <a:noFill/>
          </a:ln>
        </p:spPr>
        <p:txBody>
          <a:bodyPr spcFirstLastPara="1" wrap="square" lIns="121900" tIns="60925" rIns="121900" bIns="60925" anchor="t" anchorCtr="0">
            <a:noAutofit/>
          </a:bodyPr>
          <a:lstStyle>
            <a:lvl1pPr marL="457200" lvl="0" indent="-381000" algn="l" rtl="0">
              <a:lnSpc>
                <a:spcPct val="110000"/>
              </a:lnSpc>
              <a:spcBef>
                <a:spcPts val="1000"/>
              </a:spcBef>
              <a:spcAft>
                <a:spcPts val="0"/>
              </a:spcAft>
              <a:buSzPts val="2400"/>
              <a:buChar char="•"/>
              <a:defRPr/>
            </a:lvl1pPr>
            <a:lvl2pPr marL="914400" lvl="1" indent="-381000" algn="l" rtl="0">
              <a:lnSpc>
                <a:spcPct val="90000"/>
              </a:lnSpc>
              <a:spcBef>
                <a:spcPts val="500"/>
              </a:spcBef>
              <a:spcAft>
                <a:spcPts val="0"/>
              </a:spcAft>
              <a:buSzPts val="2400"/>
              <a:buChar char="•"/>
              <a:defRPr/>
            </a:lvl2pPr>
            <a:lvl3pPr marL="1371600" lvl="2" indent="-381000" algn="l" rtl="0">
              <a:lnSpc>
                <a:spcPct val="90000"/>
              </a:lnSpc>
              <a:spcBef>
                <a:spcPts val="500"/>
              </a:spcBef>
              <a:spcAft>
                <a:spcPts val="0"/>
              </a:spcAft>
              <a:buSzPts val="2400"/>
              <a:buChar char="•"/>
              <a:defRPr/>
            </a:lvl3pPr>
            <a:lvl4pPr marL="1828800" lvl="3" indent="-381000" algn="l" rtl="0">
              <a:lnSpc>
                <a:spcPct val="90000"/>
              </a:lnSpc>
              <a:spcBef>
                <a:spcPts val="500"/>
              </a:spcBef>
              <a:spcAft>
                <a:spcPts val="0"/>
              </a:spcAft>
              <a:buSzPts val="2400"/>
              <a:buChar char="•"/>
              <a:defRPr/>
            </a:lvl4pPr>
            <a:lvl5pPr marL="2286000" lvl="4" indent="-381000" algn="l" rtl="0">
              <a:lnSpc>
                <a:spcPct val="90000"/>
              </a:lnSpc>
              <a:spcBef>
                <a:spcPts val="500"/>
              </a:spcBef>
              <a:spcAft>
                <a:spcPts val="0"/>
              </a:spcAft>
              <a:buSzPts val="2400"/>
              <a:buChar char="•"/>
              <a:defRPr/>
            </a:lvl5pPr>
            <a:lvl6pPr marL="2743200" lvl="5" indent="-381000" algn="l" rtl="0">
              <a:lnSpc>
                <a:spcPct val="90000"/>
              </a:lnSpc>
              <a:spcBef>
                <a:spcPts val="500"/>
              </a:spcBef>
              <a:spcAft>
                <a:spcPts val="0"/>
              </a:spcAft>
              <a:buClr>
                <a:schemeClr val="lt1"/>
              </a:buClr>
              <a:buSzPts val="2400"/>
              <a:buChar char="•"/>
              <a:defRPr/>
            </a:lvl6pPr>
            <a:lvl7pPr marL="3200400" lvl="6" indent="-381000" algn="l" rtl="0">
              <a:lnSpc>
                <a:spcPct val="90000"/>
              </a:lnSpc>
              <a:spcBef>
                <a:spcPts val="500"/>
              </a:spcBef>
              <a:spcAft>
                <a:spcPts val="0"/>
              </a:spcAft>
              <a:buClr>
                <a:schemeClr val="lt1"/>
              </a:buClr>
              <a:buSzPts val="2400"/>
              <a:buChar char="•"/>
              <a:defRPr/>
            </a:lvl7pPr>
            <a:lvl8pPr marL="3657600" lvl="7" indent="-381000" algn="l" rtl="0">
              <a:lnSpc>
                <a:spcPct val="90000"/>
              </a:lnSpc>
              <a:spcBef>
                <a:spcPts val="500"/>
              </a:spcBef>
              <a:spcAft>
                <a:spcPts val="0"/>
              </a:spcAft>
              <a:buClr>
                <a:schemeClr val="lt1"/>
              </a:buClr>
              <a:buSzPts val="2400"/>
              <a:buChar char="•"/>
              <a:defRPr/>
            </a:lvl8pPr>
            <a:lvl9pPr marL="4114800" lvl="8" indent="-381000" algn="l" rtl="0">
              <a:lnSpc>
                <a:spcPct val="90000"/>
              </a:lnSpc>
              <a:spcBef>
                <a:spcPts val="500"/>
              </a:spcBef>
              <a:spcAft>
                <a:spcPts val="0"/>
              </a:spcAft>
              <a:buClr>
                <a:schemeClr val="lt1"/>
              </a:buClr>
              <a:buSzPts val="2400"/>
              <a:buChar char="•"/>
              <a:defRPr/>
            </a:lvl9pPr>
          </a:lstStyle>
          <a:p>
            <a:endParaRPr/>
          </a:p>
        </p:txBody>
      </p:sp>
      <p:sp>
        <p:nvSpPr>
          <p:cNvPr id="113" name="Google Shape;113;g631497bf10_0_1007"/>
          <p:cNvSpPr txBox="1">
            <a:spLocks noGrp="1"/>
          </p:cNvSpPr>
          <p:nvPr>
            <p:ph type="title"/>
          </p:nvPr>
        </p:nvSpPr>
        <p:spPr>
          <a:xfrm>
            <a:off x="493184" y="535517"/>
            <a:ext cx="11218500" cy="584400"/>
          </a:xfrm>
          <a:prstGeom prst="rect">
            <a:avLst/>
          </a:prstGeom>
          <a:noFill/>
          <a:ln>
            <a:noFill/>
          </a:ln>
        </p:spPr>
        <p:txBody>
          <a:bodyPr spcFirstLastPara="1" wrap="square" lIns="121900" tIns="60925" rIns="121900" bIns="60925" anchor="t" anchorCtr="0">
            <a:noAutofit/>
          </a:bodyPr>
          <a:lstStyle>
            <a:lvl1pPr lvl="0" algn="l" rtl="0">
              <a:lnSpc>
                <a:spcPct val="90000"/>
              </a:lnSpc>
              <a:spcBef>
                <a:spcPts val="0"/>
              </a:spcBef>
              <a:spcAft>
                <a:spcPts val="0"/>
              </a:spcAft>
              <a:buClr>
                <a:schemeClr val="lt1"/>
              </a:buClr>
              <a:buSzPts val="2400"/>
              <a:buNone/>
              <a:defRPr/>
            </a:lvl1pPr>
            <a:lvl2pPr lvl="1" algn="l" rtl="0">
              <a:lnSpc>
                <a:spcPct val="90000"/>
              </a:lnSpc>
              <a:spcBef>
                <a:spcPts val="0"/>
              </a:spcBef>
              <a:spcAft>
                <a:spcPts val="0"/>
              </a:spcAft>
              <a:buSzPts val="1900"/>
              <a:buNone/>
              <a:defRPr/>
            </a:lvl2pPr>
            <a:lvl3pPr lvl="2" algn="l" rtl="0">
              <a:lnSpc>
                <a:spcPct val="90000"/>
              </a:lnSpc>
              <a:spcBef>
                <a:spcPts val="0"/>
              </a:spcBef>
              <a:spcAft>
                <a:spcPts val="0"/>
              </a:spcAft>
              <a:buSzPts val="1900"/>
              <a:buNone/>
              <a:defRPr/>
            </a:lvl3pPr>
            <a:lvl4pPr lvl="3" algn="l" rtl="0">
              <a:lnSpc>
                <a:spcPct val="90000"/>
              </a:lnSpc>
              <a:spcBef>
                <a:spcPts val="0"/>
              </a:spcBef>
              <a:spcAft>
                <a:spcPts val="0"/>
              </a:spcAft>
              <a:buSzPts val="1900"/>
              <a:buNone/>
              <a:defRPr/>
            </a:lvl4pPr>
            <a:lvl5pPr lvl="4" algn="l" rtl="0">
              <a:lnSpc>
                <a:spcPct val="90000"/>
              </a:lnSpc>
              <a:spcBef>
                <a:spcPts val="0"/>
              </a:spcBef>
              <a:spcAft>
                <a:spcPts val="0"/>
              </a:spcAft>
              <a:buSzPts val="1900"/>
              <a:buNone/>
              <a:defRPr/>
            </a:lvl5pPr>
            <a:lvl6pPr lvl="5" algn="l" rtl="0">
              <a:lnSpc>
                <a:spcPct val="90000"/>
              </a:lnSpc>
              <a:spcBef>
                <a:spcPts val="0"/>
              </a:spcBef>
              <a:spcAft>
                <a:spcPts val="0"/>
              </a:spcAft>
              <a:buSzPts val="1900"/>
              <a:buNone/>
              <a:defRPr/>
            </a:lvl6pPr>
            <a:lvl7pPr lvl="6" algn="l" rtl="0">
              <a:lnSpc>
                <a:spcPct val="90000"/>
              </a:lnSpc>
              <a:spcBef>
                <a:spcPts val="0"/>
              </a:spcBef>
              <a:spcAft>
                <a:spcPts val="0"/>
              </a:spcAft>
              <a:buSzPts val="1900"/>
              <a:buNone/>
              <a:defRPr/>
            </a:lvl7pPr>
            <a:lvl8pPr lvl="7" algn="l" rtl="0">
              <a:lnSpc>
                <a:spcPct val="90000"/>
              </a:lnSpc>
              <a:spcBef>
                <a:spcPts val="0"/>
              </a:spcBef>
              <a:spcAft>
                <a:spcPts val="0"/>
              </a:spcAft>
              <a:buSzPts val="1900"/>
              <a:buNone/>
              <a:defRPr/>
            </a:lvl8pPr>
            <a:lvl9pPr lvl="8" algn="l" rtl="0">
              <a:lnSpc>
                <a:spcPct val="90000"/>
              </a:lnSpc>
              <a:spcBef>
                <a:spcPts val="0"/>
              </a:spcBef>
              <a:spcAft>
                <a:spcPts val="0"/>
              </a:spcAft>
              <a:buSzPts val="1900"/>
              <a:buNone/>
              <a:defRPr/>
            </a:lvl9pPr>
          </a:lstStyle>
          <a:p>
            <a:endParaRPr/>
          </a:p>
        </p:txBody>
      </p:sp>
      <p:sp>
        <p:nvSpPr>
          <p:cNvPr id="114" name="Google Shape;114;g631497bf10_0_1007"/>
          <p:cNvSpPr txBox="1">
            <a:spLocks noGrp="1"/>
          </p:cNvSpPr>
          <p:nvPr>
            <p:ph type="dt" idx="10"/>
          </p:nvPr>
        </p:nvSpPr>
        <p:spPr>
          <a:xfrm>
            <a:off x="8352367" y="6489700"/>
            <a:ext cx="1318800" cy="230700"/>
          </a:xfrm>
          <a:prstGeom prst="rect">
            <a:avLst/>
          </a:prstGeom>
          <a:noFill/>
          <a:ln>
            <a:noFill/>
          </a:ln>
        </p:spPr>
        <p:txBody>
          <a:bodyPr spcFirstLastPara="1" wrap="square" lIns="121900" tIns="60925" rIns="121900" bIns="60925" anchor="ctr" anchorCtr="0">
            <a:noAutofit/>
          </a:bodyPr>
          <a:lstStyle>
            <a:lvl1pPr lvl="0" algn="l" rtl="0">
              <a:lnSpc>
                <a:spcPct val="100000"/>
              </a:lnSpc>
              <a:spcBef>
                <a:spcPts val="0"/>
              </a:spcBef>
              <a:spcAft>
                <a:spcPts val="0"/>
              </a:spcAft>
              <a:buClr>
                <a:srgbClr val="000000"/>
              </a:buClr>
              <a:buSzPts val="1900"/>
              <a:buFont typeface="Arial"/>
              <a:buNone/>
              <a:defRPr sz="1900" b="0" i="0" u="none">
                <a:solidFill>
                  <a:srgbClr val="000000"/>
                </a:solidFill>
                <a:latin typeface="Arial"/>
                <a:ea typeface="Arial"/>
                <a:cs typeface="Arial"/>
                <a:sym typeface="Arial"/>
              </a:defRPr>
            </a:lvl1pPr>
            <a:lvl2pPr lvl="1" algn="l" rtl="0">
              <a:lnSpc>
                <a:spcPct val="100000"/>
              </a:lnSpc>
              <a:spcBef>
                <a:spcPts val="0"/>
              </a:spcBef>
              <a:spcAft>
                <a:spcPts val="0"/>
              </a:spcAft>
              <a:buClr>
                <a:srgbClr val="000000"/>
              </a:buClr>
              <a:buSzPts val="1900"/>
              <a:buFont typeface="Arial"/>
              <a:buNone/>
              <a:defRPr sz="1900" b="0" i="0" u="none">
                <a:solidFill>
                  <a:srgbClr val="000000"/>
                </a:solidFill>
                <a:latin typeface="Arial"/>
                <a:ea typeface="Arial"/>
                <a:cs typeface="Arial"/>
                <a:sym typeface="Arial"/>
              </a:defRPr>
            </a:lvl2pPr>
            <a:lvl3pPr lvl="2" algn="l" rtl="0">
              <a:lnSpc>
                <a:spcPct val="100000"/>
              </a:lnSpc>
              <a:spcBef>
                <a:spcPts val="0"/>
              </a:spcBef>
              <a:spcAft>
                <a:spcPts val="0"/>
              </a:spcAft>
              <a:buClr>
                <a:srgbClr val="000000"/>
              </a:buClr>
              <a:buSzPts val="1900"/>
              <a:buFont typeface="Arial"/>
              <a:buNone/>
              <a:defRPr sz="1900" b="0" i="0" u="none">
                <a:solidFill>
                  <a:srgbClr val="000000"/>
                </a:solidFill>
                <a:latin typeface="Arial"/>
                <a:ea typeface="Arial"/>
                <a:cs typeface="Arial"/>
                <a:sym typeface="Arial"/>
              </a:defRPr>
            </a:lvl3pPr>
            <a:lvl4pPr lvl="3" algn="l" rtl="0">
              <a:lnSpc>
                <a:spcPct val="100000"/>
              </a:lnSpc>
              <a:spcBef>
                <a:spcPts val="0"/>
              </a:spcBef>
              <a:spcAft>
                <a:spcPts val="0"/>
              </a:spcAft>
              <a:buClr>
                <a:srgbClr val="000000"/>
              </a:buClr>
              <a:buSzPts val="1900"/>
              <a:buFont typeface="Arial"/>
              <a:buNone/>
              <a:defRPr sz="1900" b="0" i="0" u="none">
                <a:solidFill>
                  <a:srgbClr val="000000"/>
                </a:solidFill>
                <a:latin typeface="Arial"/>
                <a:ea typeface="Arial"/>
                <a:cs typeface="Arial"/>
                <a:sym typeface="Arial"/>
              </a:defRPr>
            </a:lvl4pPr>
            <a:lvl5pPr lvl="4" algn="l" rtl="0">
              <a:lnSpc>
                <a:spcPct val="100000"/>
              </a:lnSpc>
              <a:spcBef>
                <a:spcPts val="0"/>
              </a:spcBef>
              <a:spcAft>
                <a:spcPts val="0"/>
              </a:spcAft>
              <a:buClr>
                <a:srgbClr val="000000"/>
              </a:buClr>
              <a:buSzPts val="1900"/>
              <a:buFont typeface="Arial"/>
              <a:buNone/>
              <a:defRPr sz="1900" b="0" i="0" u="none">
                <a:solidFill>
                  <a:srgbClr val="000000"/>
                </a:solidFill>
                <a:latin typeface="Arial"/>
                <a:ea typeface="Arial"/>
                <a:cs typeface="Arial"/>
                <a:sym typeface="Arial"/>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115" name="Google Shape;115;g631497bf10_0_1007"/>
          <p:cNvSpPr txBox="1">
            <a:spLocks noGrp="1"/>
          </p:cNvSpPr>
          <p:nvPr>
            <p:ph type="ftr" idx="11"/>
          </p:nvPr>
        </p:nvSpPr>
        <p:spPr>
          <a:xfrm>
            <a:off x="493184" y="6489700"/>
            <a:ext cx="7704900" cy="230700"/>
          </a:xfrm>
          <a:prstGeom prst="rect">
            <a:avLst/>
          </a:prstGeom>
          <a:noFill/>
          <a:ln>
            <a:noFill/>
          </a:ln>
        </p:spPr>
        <p:txBody>
          <a:bodyPr spcFirstLastPara="1" wrap="square" lIns="121900" tIns="60925" rIns="121900" bIns="60925" anchor="ctr" anchorCtr="0">
            <a:noAutofit/>
          </a:bodyPr>
          <a:lstStyle>
            <a:lvl1pPr lvl="0" algn="l" rtl="0">
              <a:lnSpc>
                <a:spcPct val="100000"/>
              </a:lnSpc>
              <a:spcBef>
                <a:spcPts val="0"/>
              </a:spcBef>
              <a:spcAft>
                <a:spcPts val="0"/>
              </a:spcAft>
              <a:buClr>
                <a:srgbClr val="000000"/>
              </a:buClr>
              <a:buSzPts val="1900"/>
              <a:buFont typeface="Arial"/>
              <a:buNone/>
              <a:defRPr sz="1900" b="0" i="0" u="none">
                <a:solidFill>
                  <a:srgbClr val="000000"/>
                </a:solidFill>
                <a:latin typeface="Arial"/>
                <a:ea typeface="Arial"/>
                <a:cs typeface="Arial"/>
                <a:sym typeface="Arial"/>
              </a:defRPr>
            </a:lvl1pPr>
            <a:lvl2pPr lvl="1" algn="l" rtl="0">
              <a:lnSpc>
                <a:spcPct val="100000"/>
              </a:lnSpc>
              <a:spcBef>
                <a:spcPts val="0"/>
              </a:spcBef>
              <a:spcAft>
                <a:spcPts val="0"/>
              </a:spcAft>
              <a:buClr>
                <a:srgbClr val="000000"/>
              </a:buClr>
              <a:buSzPts val="1900"/>
              <a:buFont typeface="Arial"/>
              <a:buNone/>
              <a:defRPr sz="1900" b="0" i="0" u="none">
                <a:solidFill>
                  <a:srgbClr val="000000"/>
                </a:solidFill>
                <a:latin typeface="Arial"/>
                <a:ea typeface="Arial"/>
                <a:cs typeface="Arial"/>
                <a:sym typeface="Arial"/>
              </a:defRPr>
            </a:lvl2pPr>
            <a:lvl3pPr lvl="2" algn="l" rtl="0">
              <a:lnSpc>
                <a:spcPct val="100000"/>
              </a:lnSpc>
              <a:spcBef>
                <a:spcPts val="0"/>
              </a:spcBef>
              <a:spcAft>
                <a:spcPts val="0"/>
              </a:spcAft>
              <a:buClr>
                <a:srgbClr val="000000"/>
              </a:buClr>
              <a:buSzPts val="1900"/>
              <a:buFont typeface="Arial"/>
              <a:buNone/>
              <a:defRPr sz="1900" b="0" i="0" u="none">
                <a:solidFill>
                  <a:srgbClr val="000000"/>
                </a:solidFill>
                <a:latin typeface="Arial"/>
                <a:ea typeface="Arial"/>
                <a:cs typeface="Arial"/>
                <a:sym typeface="Arial"/>
              </a:defRPr>
            </a:lvl3pPr>
            <a:lvl4pPr lvl="3" algn="l" rtl="0">
              <a:lnSpc>
                <a:spcPct val="100000"/>
              </a:lnSpc>
              <a:spcBef>
                <a:spcPts val="0"/>
              </a:spcBef>
              <a:spcAft>
                <a:spcPts val="0"/>
              </a:spcAft>
              <a:buClr>
                <a:srgbClr val="000000"/>
              </a:buClr>
              <a:buSzPts val="1900"/>
              <a:buFont typeface="Arial"/>
              <a:buNone/>
              <a:defRPr sz="1900" b="0" i="0" u="none">
                <a:solidFill>
                  <a:srgbClr val="000000"/>
                </a:solidFill>
                <a:latin typeface="Arial"/>
                <a:ea typeface="Arial"/>
                <a:cs typeface="Arial"/>
                <a:sym typeface="Arial"/>
              </a:defRPr>
            </a:lvl4pPr>
            <a:lvl5pPr lvl="4" algn="l" rtl="0">
              <a:lnSpc>
                <a:spcPct val="100000"/>
              </a:lnSpc>
              <a:spcBef>
                <a:spcPts val="0"/>
              </a:spcBef>
              <a:spcAft>
                <a:spcPts val="0"/>
              </a:spcAft>
              <a:buClr>
                <a:srgbClr val="000000"/>
              </a:buClr>
              <a:buSzPts val="1900"/>
              <a:buFont typeface="Arial"/>
              <a:buNone/>
              <a:defRPr sz="1900" b="0" i="0" u="none">
                <a:solidFill>
                  <a:srgbClr val="000000"/>
                </a:solidFill>
                <a:latin typeface="Arial"/>
                <a:ea typeface="Arial"/>
                <a:cs typeface="Arial"/>
                <a:sym typeface="Arial"/>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116" name="Google Shape;116;g631497bf10_0_1007"/>
          <p:cNvSpPr txBox="1">
            <a:spLocks noGrp="1"/>
          </p:cNvSpPr>
          <p:nvPr>
            <p:ph type="sldNum" idx="12"/>
          </p:nvPr>
        </p:nvSpPr>
        <p:spPr>
          <a:xfrm>
            <a:off x="11322051" y="6489700"/>
            <a:ext cx="632700" cy="230700"/>
          </a:xfrm>
          <a:prstGeom prst="rect">
            <a:avLst/>
          </a:prstGeom>
          <a:noFill/>
          <a:ln>
            <a:noFill/>
          </a:ln>
        </p:spPr>
        <p:txBody>
          <a:bodyPr spcFirstLastPara="1" wrap="square" lIns="121900" tIns="60925" rIns="121900" bIns="60925" anchor="ctr" anchorCtr="0">
            <a:noAutofit/>
          </a:bodyPr>
          <a:lstStyle>
            <a:lvl1pPr marL="0" marR="0" lvl="0" indent="0" algn="r" rtl="0">
              <a:lnSpc>
                <a:spcPct val="100000"/>
              </a:lnSpc>
              <a:spcBef>
                <a:spcPts val="0"/>
              </a:spcBef>
              <a:spcAft>
                <a:spcPts val="0"/>
              </a:spcAft>
              <a:buClr>
                <a:schemeClr val="lt2"/>
              </a:buClr>
              <a:buSzPts val="900"/>
              <a:buFont typeface="Arial"/>
              <a:buNone/>
              <a:defRPr sz="9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chemeClr val="lt2"/>
              </a:buClr>
              <a:buSzPts val="900"/>
              <a:buFont typeface="Arial"/>
              <a:buNone/>
              <a:defRPr sz="9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chemeClr val="lt2"/>
              </a:buClr>
              <a:buSzPts val="900"/>
              <a:buFont typeface="Arial"/>
              <a:buNone/>
              <a:defRPr sz="9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chemeClr val="lt2"/>
              </a:buClr>
              <a:buSzPts val="900"/>
              <a:buFont typeface="Arial"/>
              <a:buNone/>
              <a:defRPr sz="9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chemeClr val="lt2"/>
              </a:buClr>
              <a:buSzPts val="900"/>
              <a:buFont typeface="Arial"/>
              <a:buNone/>
              <a:defRPr sz="9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chemeClr val="lt2"/>
              </a:buClr>
              <a:buSzPts val="900"/>
              <a:buFont typeface="Arial"/>
              <a:buNone/>
              <a:defRPr sz="9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chemeClr val="lt2"/>
              </a:buClr>
              <a:buSzPts val="900"/>
              <a:buFont typeface="Arial"/>
              <a:buNone/>
              <a:defRPr sz="9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chemeClr val="lt2"/>
              </a:buClr>
              <a:buSzPts val="900"/>
              <a:buFont typeface="Arial"/>
              <a:buNone/>
              <a:defRPr sz="9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chemeClr val="lt2"/>
              </a:buClr>
              <a:buSzPts val="900"/>
              <a:buFont typeface="Arial"/>
              <a:buNone/>
              <a:defRPr sz="9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g631497bf10_0_328"/>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g631497bf10_0_32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7"/>
        <p:cNvGrpSpPr/>
        <p:nvPr/>
      </p:nvGrpSpPr>
      <p:grpSpPr>
        <a:xfrm>
          <a:off x="0" y="0"/>
          <a:ext cx="0" cy="0"/>
          <a:chOff x="0" y="0"/>
          <a:chExt cx="0" cy="0"/>
        </a:xfrm>
      </p:grpSpPr>
      <p:sp>
        <p:nvSpPr>
          <p:cNvPr id="118" name="Google Shape;118;g631497bf10_0_1016"/>
          <p:cNvSpPr txBox="1">
            <a:spLocks noGrp="1"/>
          </p:cNvSpPr>
          <p:nvPr>
            <p:ph type="title"/>
          </p:nvPr>
        </p:nvSpPr>
        <p:spPr>
          <a:xfrm>
            <a:off x="493184" y="535517"/>
            <a:ext cx="11218500" cy="584400"/>
          </a:xfrm>
          <a:prstGeom prst="rect">
            <a:avLst/>
          </a:prstGeom>
          <a:noFill/>
          <a:ln>
            <a:noFill/>
          </a:ln>
        </p:spPr>
        <p:txBody>
          <a:bodyPr spcFirstLastPara="1" wrap="square" lIns="121900" tIns="60925" rIns="121900" bIns="60925" anchor="t" anchorCtr="0">
            <a:noAutofit/>
          </a:bodyPr>
          <a:lstStyle>
            <a:lvl1pPr lvl="0" algn="l" rtl="0">
              <a:lnSpc>
                <a:spcPct val="90000"/>
              </a:lnSpc>
              <a:spcBef>
                <a:spcPts val="0"/>
              </a:spcBef>
              <a:spcAft>
                <a:spcPts val="0"/>
              </a:spcAft>
              <a:buClr>
                <a:schemeClr val="lt1"/>
              </a:buClr>
              <a:buSzPts val="2400"/>
              <a:buNone/>
              <a:defRPr/>
            </a:lvl1pPr>
            <a:lvl2pPr lvl="1" algn="l" rtl="0">
              <a:lnSpc>
                <a:spcPct val="90000"/>
              </a:lnSpc>
              <a:spcBef>
                <a:spcPts val="0"/>
              </a:spcBef>
              <a:spcAft>
                <a:spcPts val="0"/>
              </a:spcAft>
              <a:buSzPts val="1900"/>
              <a:buNone/>
              <a:defRPr/>
            </a:lvl2pPr>
            <a:lvl3pPr lvl="2" algn="l" rtl="0">
              <a:lnSpc>
                <a:spcPct val="90000"/>
              </a:lnSpc>
              <a:spcBef>
                <a:spcPts val="0"/>
              </a:spcBef>
              <a:spcAft>
                <a:spcPts val="0"/>
              </a:spcAft>
              <a:buSzPts val="1900"/>
              <a:buNone/>
              <a:defRPr/>
            </a:lvl3pPr>
            <a:lvl4pPr lvl="3" algn="l" rtl="0">
              <a:lnSpc>
                <a:spcPct val="90000"/>
              </a:lnSpc>
              <a:spcBef>
                <a:spcPts val="0"/>
              </a:spcBef>
              <a:spcAft>
                <a:spcPts val="0"/>
              </a:spcAft>
              <a:buSzPts val="1900"/>
              <a:buNone/>
              <a:defRPr/>
            </a:lvl4pPr>
            <a:lvl5pPr lvl="4" algn="l" rtl="0">
              <a:lnSpc>
                <a:spcPct val="90000"/>
              </a:lnSpc>
              <a:spcBef>
                <a:spcPts val="0"/>
              </a:spcBef>
              <a:spcAft>
                <a:spcPts val="0"/>
              </a:spcAft>
              <a:buSzPts val="1900"/>
              <a:buNone/>
              <a:defRPr/>
            </a:lvl5pPr>
            <a:lvl6pPr lvl="5" algn="l" rtl="0">
              <a:lnSpc>
                <a:spcPct val="90000"/>
              </a:lnSpc>
              <a:spcBef>
                <a:spcPts val="0"/>
              </a:spcBef>
              <a:spcAft>
                <a:spcPts val="0"/>
              </a:spcAft>
              <a:buSzPts val="1900"/>
              <a:buNone/>
              <a:defRPr/>
            </a:lvl6pPr>
            <a:lvl7pPr lvl="6" algn="l" rtl="0">
              <a:lnSpc>
                <a:spcPct val="90000"/>
              </a:lnSpc>
              <a:spcBef>
                <a:spcPts val="0"/>
              </a:spcBef>
              <a:spcAft>
                <a:spcPts val="0"/>
              </a:spcAft>
              <a:buSzPts val="1900"/>
              <a:buNone/>
              <a:defRPr/>
            </a:lvl7pPr>
            <a:lvl8pPr lvl="7" algn="l" rtl="0">
              <a:lnSpc>
                <a:spcPct val="90000"/>
              </a:lnSpc>
              <a:spcBef>
                <a:spcPts val="0"/>
              </a:spcBef>
              <a:spcAft>
                <a:spcPts val="0"/>
              </a:spcAft>
              <a:buSzPts val="1900"/>
              <a:buNone/>
              <a:defRPr/>
            </a:lvl8pPr>
            <a:lvl9pPr lvl="8" algn="l" rtl="0">
              <a:lnSpc>
                <a:spcPct val="90000"/>
              </a:lnSpc>
              <a:spcBef>
                <a:spcPts val="0"/>
              </a:spcBef>
              <a:spcAft>
                <a:spcPts val="0"/>
              </a:spcAft>
              <a:buSzPts val="1900"/>
              <a:buNone/>
              <a:defRPr/>
            </a:lvl9pPr>
          </a:lstStyle>
          <a:p>
            <a:endParaRPr/>
          </a:p>
        </p:txBody>
      </p:sp>
      <p:sp>
        <p:nvSpPr>
          <p:cNvPr id="119" name="Google Shape;119;g631497bf10_0_1016"/>
          <p:cNvSpPr txBox="1">
            <a:spLocks noGrp="1"/>
          </p:cNvSpPr>
          <p:nvPr>
            <p:ph type="dt" idx="10"/>
          </p:nvPr>
        </p:nvSpPr>
        <p:spPr>
          <a:xfrm>
            <a:off x="8352367" y="6489700"/>
            <a:ext cx="1318800" cy="230700"/>
          </a:xfrm>
          <a:prstGeom prst="rect">
            <a:avLst/>
          </a:prstGeom>
          <a:noFill/>
          <a:ln>
            <a:noFill/>
          </a:ln>
        </p:spPr>
        <p:txBody>
          <a:bodyPr spcFirstLastPara="1" wrap="square" lIns="121900" tIns="60925" rIns="121900" bIns="60925" anchor="ctr" anchorCtr="0">
            <a:noAutofit/>
          </a:bodyPr>
          <a:lstStyle>
            <a:lvl1pPr lvl="0" algn="l" rtl="0">
              <a:lnSpc>
                <a:spcPct val="100000"/>
              </a:lnSpc>
              <a:spcBef>
                <a:spcPts val="0"/>
              </a:spcBef>
              <a:spcAft>
                <a:spcPts val="0"/>
              </a:spcAft>
              <a:buClr>
                <a:srgbClr val="000000"/>
              </a:buClr>
              <a:buSzPts val="1900"/>
              <a:buFont typeface="Arial"/>
              <a:buNone/>
              <a:defRPr sz="1900" b="0" i="0" u="none">
                <a:solidFill>
                  <a:srgbClr val="000000"/>
                </a:solidFill>
                <a:latin typeface="Arial"/>
                <a:ea typeface="Arial"/>
                <a:cs typeface="Arial"/>
                <a:sym typeface="Arial"/>
              </a:defRPr>
            </a:lvl1pPr>
            <a:lvl2pPr lvl="1" algn="l" rtl="0">
              <a:lnSpc>
                <a:spcPct val="100000"/>
              </a:lnSpc>
              <a:spcBef>
                <a:spcPts val="0"/>
              </a:spcBef>
              <a:spcAft>
                <a:spcPts val="0"/>
              </a:spcAft>
              <a:buClr>
                <a:srgbClr val="000000"/>
              </a:buClr>
              <a:buSzPts val="1900"/>
              <a:buFont typeface="Arial"/>
              <a:buNone/>
              <a:defRPr sz="1900" b="0" i="0" u="none">
                <a:solidFill>
                  <a:srgbClr val="000000"/>
                </a:solidFill>
                <a:latin typeface="Arial"/>
                <a:ea typeface="Arial"/>
                <a:cs typeface="Arial"/>
                <a:sym typeface="Arial"/>
              </a:defRPr>
            </a:lvl2pPr>
            <a:lvl3pPr lvl="2" algn="l" rtl="0">
              <a:lnSpc>
                <a:spcPct val="100000"/>
              </a:lnSpc>
              <a:spcBef>
                <a:spcPts val="0"/>
              </a:spcBef>
              <a:spcAft>
                <a:spcPts val="0"/>
              </a:spcAft>
              <a:buClr>
                <a:srgbClr val="000000"/>
              </a:buClr>
              <a:buSzPts val="1900"/>
              <a:buFont typeface="Arial"/>
              <a:buNone/>
              <a:defRPr sz="1900" b="0" i="0" u="none">
                <a:solidFill>
                  <a:srgbClr val="000000"/>
                </a:solidFill>
                <a:latin typeface="Arial"/>
                <a:ea typeface="Arial"/>
                <a:cs typeface="Arial"/>
                <a:sym typeface="Arial"/>
              </a:defRPr>
            </a:lvl3pPr>
            <a:lvl4pPr lvl="3" algn="l" rtl="0">
              <a:lnSpc>
                <a:spcPct val="100000"/>
              </a:lnSpc>
              <a:spcBef>
                <a:spcPts val="0"/>
              </a:spcBef>
              <a:spcAft>
                <a:spcPts val="0"/>
              </a:spcAft>
              <a:buClr>
                <a:srgbClr val="000000"/>
              </a:buClr>
              <a:buSzPts val="1900"/>
              <a:buFont typeface="Arial"/>
              <a:buNone/>
              <a:defRPr sz="1900" b="0" i="0" u="none">
                <a:solidFill>
                  <a:srgbClr val="000000"/>
                </a:solidFill>
                <a:latin typeface="Arial"/>
                <a:ea typeface="Arial"/>
                <a:cs typeface="Arial"/>
                <a:sym typeface="Arial"/>
              </a:defRPr>
            </a:lvl4pPr>
            <a:lvl5pPr lvl="4" algn="l" rtl="0">
              <a:lnSpc>
                <a:spcPct val="100000"/>
              </a:lnSpc>
              <a:spcBef>
                <a:spcPts val="0"/>
              </a:spcBef>
              <a:spcAft>
                <a:spcPts val="0"/>
              </a:spcAft>
              <a:buClr>
                <a:srgbClr val="000000"/>
              </a:buClr>
              <a:buSzPts val="1900"/>
              <a:buFont typeface="Arial"/>
              <a:buNone/>
              <a:defRPr sz="1900" b="0" i="0" u="none">
                <a:solidFill>
                  <a:srgbClr val="000000"/>
                </a:solidFill>
                <a:latin typeface="Arial"/>
                <a:ea typeface="Arial"/>
                <a:cs typeface="Arial"/>
                <a:sym typeface="Arial"/>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120" name="Google Shape;120;g631497bf10_0_1016"/>
          <p:cNvSpPr txBox="1">
            <a:spLocks noGrp="1"/>
          </p:cNvSpPr>
          <p:nvPr>
            <p:ph type="ftr" idx="11"/>
          </p:nvPr>
        </p:nvSpPr>
        <p:spPr>
          <a:xfrm>
            <a:off x="493184" y="6489700"/>
            <a:ext cx="7704900" cy="230700"/>
          </a:xfrm>
          <a:prstGeom prst="rect">
            <a:avLst/>
          </a:prstGeom>
          <a:noFill/>
          <a:ln>
            <a:noFill/>
          </a:ln>
        </p:spPr>
        <p:txBody>
          <a:bodyPr spcFirstLastPara="1" wrap="square" lIns="121900" tIns="60925" rIns="121900" bIns="60925" anchor="ctr" anchorCtr="0">
            <a:noAutofit/>
          </a:bodyPr>
          <a:lstStyle>
            <a:lvl1pPr lvl="0" algn="l" rtl="0">
              <a:lnSpc>
                <a:spcPct val="100000"/>
              </a:lnSpc>
              <a:spcBef>
                <a:spcPts val="0"/>
              </a:spcBef>
              <a:spcAft>
                <a:spcPts val="0"/>
              </a:spcAft>
              <a:buClr>
                <a:srgbClr val="000000"/>
              </a:buClr>
              <a:buSzPts val="1900"/>
              <a:buFont typeface="Arial"/>
              <a:buNone/>
              <a:defRPr sz="1900" b="0" i="0" u="none">
                <a:solidFill>
                  <a:srgbClr val="000000"/>
                </a:solidFill>
                <a:latin typeface="Arial"/>
                <a:ea typeface="Arial"/>
                <a:cs typeface="Arial"/>
                <a:sym typeface="Arial"/>
              </a:defRPr>
            </a:lvl1pPr>
            <a:lvl2pPr lvl="1" algn="l" rtl="0">
              <a:lnSpc>
                <a:spcPct val="100000"/>
              </a:lnSpc>
              <a:spcBef>
                <a:spcPts val="0"/>
              </a:spcBef>
              <a:spcAft>
                <a:spcPts val="0"/>
              </a:spcAft>
              <a:buClr>
                <a:srgbClr val="000000"/>
              </a:buClr>
              <a:buSzPts val="1900"/>
              <a:buFont typeface="Arial"/>
              <a:buNone/>
              <a:defRPr sz="1900" b="0" i="0" u="none">
                <a:solidFill>
                  <a:srgbClr val="000000"/>
                </a:solidFill>
                <a:latin typeface="Arial"/>
                <a:ea typeface="Arial"/>
                <a:cs typeface="Arial"/>
                <a:sym typeface="Arial"/>
              </a:defRPr>
            </a:lvl2pPr>
            <a:lvl3pPr lvl="2" algn="l" rtl="0">
              <a:lnSpc>
                <a:spcPct val="100000"/>
              </a:lnSpc>
              <a:spcBef>
                <a:spcPts val="0"/>
              </a:spcBef>
              <a:spcAft>
                <a:spcPts val="0"/>
              </a:spcAft>
              <a:buClr>
                <a:srgbClr val="000000"/>
              </a:buClr>
              <a:buSzPts val="1900"/>
              <a:buFont typeface="Arial"/>
              <a:buNone/>
              <a:defRPr sz="1900" b="0" i="0" u="none">
                <a:solidFill>
                  <a:srgbClr val="000000"/>
                </a:solidFill>
                <a:latin typeface="Arial"/>
                <a:ea typeface="Arial"/>
                <a:cs typeface="Arial"/>
                <a:sym typeface="Arial"/>
              </a:defRPr>
            </a:lvl3pPr>
            <a:lvl4pPr lvl="3" algn="l" rtl="0">
              <a:lnSpc>
                <a:spcPct val="100000"/>
              </a:lnSpc>
              <a:spcBef>
                <a:spcPts val="0"/>
              </a:spcBef>
              <a:spcAft>
                <a:spcPts val="0"/>
              </a:spcAft>
              <a:buClr>
                <a:srgbClr val="000000"/>
              </a:buClr>
              <a:buSzPts val="1900"/>
              <a:buFont typeface="Arial"/>
              <a:buNone/>
              <a:defRPr sz="1900" b="0" i="0" u="none">
                <a:solidFill>
                  <a:srgbClr val="000000"/>
                </a:solidFill>
                <a:latin typeface="Arial"/>
                <a:ea typeface="Arial"/>
                <a:cs typeface="Arial"/>
                <a:sym typeface="Arial"/>
              </a:defRPr>
            </a:lvl4pPr>
            <a:lvl5pPr lvl="4" algn="l" rtl="0">
              <a:lnSpc>
                <a:spcPct val="100000"/>
              </a:lnSpc>
              <a:spcBef>
                <a:spcPts val="0"/>
              </a:spcBef>
              <a:spcAft>
                <a:spcPts val="0"/>
              </a:spcAft>
              <a:buClr>
                <a:srgbClr val="000000"/>
              </a:buClr>
              <a:buSzPts val="1900"/>
              <a:buFont typeface="Arial"/>
              <a:buNone/>
              <a:defRPr sz="1900" b="0" i="0" u="none">
                <a:solidFill>
                  <a:srgbClr val="000000"/>
                </a:solidFill>
                <a:latin typeface="Arial"/>
                <a:ea typeface="Arial"/>
                <a:cs typeface="Arial"/>
                <a:sym typeface="Arial"/>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121" name="Google Shape;121;g631497bf10_0_1016"/>
          <p:cNvSpPr txBox="1">
            <a:spLocks noGrp="1"/>
          </p:cNvSpPr>
          <p:nvPr>
            <p:ph type="sldNum" idx="12"/>
          </p:nvPr>
        </p:nvSpPr>
        <p:spPr>
          <a:xfrm>
            <a:off x="11322051" y="6489700"/>
            <a:ext cx="632700" cy="230700"/>
          </a:xfrm>
          <a:prstGeom prst="rect">
            <a:avLst/>
          </a:prstGeom>
          <a:noFill/>
          <a:ln>
            <a:noFill/>
          </a:ln>
        </p:spPr>
        <p:txBody>
          <a:bodyPr spcFirstLastPara="1" wrap="square" lIns="121900" tIns="60925" rIns="121900" bIns="60925" anchor="ctr" anchorCtr="0">
            <a:noAutofit/>
          </a:bodyPr>
          <a:lstStyle>
            <a:lvl1pPr marL="0" marR="0" lvl="0" indent="0" algn="r" rtl="0">
              <a:lnSpc>
                <a:spcPct val="100000"/>
              </a:lnSpc>
              <a:spcBef>
                <a:spcPts val="0"/>
              </a:spcBef>
              <a:spcAft>
                <a:spcPts val="0"/>
              </a:spcAft>
              <a:buClr>
                <a:schemeClr val="lt2"/>
              </a:buClr>
              <a:buSzPts val="900"/>
              <a:buFont typeface="Arial"/>
              <a:buNone/>
              <a:defRPr sz="9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chemeClr val="lt2"/>
              </a:buClr>
              <a:buSzPts val="900"/>
              <a:buFont typeface="Arial"/>
              <a:buNone/>
              <a:defRPr sz="9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chemeClr val="lt2"/>
              </a:buClr>
              <a:buSzPts val="900"/>
              <a:buFont typeface="Arial"/>
              <a:buNone/>
              <a:defRPr sz="9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chemeClr val="lt2"/>
              </a:buClr>
              <a:buSzPts val="900"/>
              <a:buFont typeface="Arial"/>
              <a:buNone/>
              <a:defRPr sz="9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chemeClr val="lt2"/>
              </a:buClr>
              <a:buSzPts val="900"/>
              <a:buFont typeface="Arial"/>
              <a:buNone/>
              <a:defRPr sz="9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chemeClr val="lt2"/>
              </a:buClr>
              <a:buSzPts val="900"/>
              <a:buFont typeface="Arial"/>
              <a:buNone/>
              <a:defRPr sz="9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chemeClr val="lt2"/>
              </a:buClr>
              <a:buSzPts val="900"/>
              <a:buFont typeface="Arial"/>
              <a:buNone/>
              <a:defRPr sz="9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chemeClr val="lt2"/>
              </a:buClr>
              <a:buSzPts val="900"/>
              <a:buFont typeface="Arial"/>
              <a:buNone/>
              <a:defRPr sz="9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chemeClr val="lt2"/>
              </a:buClr>
              <a:buSzPts val="900"/>
              <a:buFont typeface="Arial"/>
              <a:buNone/>
              <a:defRPr sz="9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22"/>
        <p:cNvGrpSpPr/>
        <p:nvPr/>
      </p:nvGrpSpPr>
      <p:grpSpPr>
        <a:xfrm>
          <a:off x="0" y="0"/>
          <a:ext cx="0" cy="0"/>
          <a:chOff x="0" y="0"/>
          <a:chExt cx="0" cy="0"/>
        </a:xfrm>
      </p:grpSpPr>
      <p:sp>
        <p:nvSpPr>
          <p:cNvPr id="123" name="Google Shape;123;g631497bf10_0_1021"/>
          <p:cNvSpPr>
            <a:spLocks noGrp="1"/>
          </p:cNvSpPr>
          <p:nvPr>
            <p:ph type="pic" idx="2"/>
          </p:nvPr>
        </p:nvSpPr>
        <p:spPr>
          <a:xfrm>
            <a:off x="6096000" y="0"/>
            <a:ext cx="6096000" cy="6243600"/>
          </a:xfrm>
          <a:prstGeom prst="rect">
            <a:avLst/>
          </a:prstGeom>
          <a:noFill/>
          <a:ln>
            <a:noFill/>
          </a:ln>
        </p:spPr>
        <p:txBody>
          <a:bodyPr spcFirstLastPara="1" wrap="square" lIns="121900" tIns="60925" rIns="121900" bIns="60925" anchor="t" anchorCtr="0">
            <a:noAutofit/>
          </a:bodyPr>
          <a:lstStyle>
            <a:lvl1pPr marR="0" lvl="0" algn="l" rtl="0">
              <a:lnSpc>
                <a:spcPct val="110000"/>
              </a:lnSpc>
              <a:spcBef>
                <a:spcPts val="1000"/>
              </a:spcBef>
              <a:spcAft>
                <a:spcPts val="0"/>
              </a:spcAft>
              <a:buClr>
                <a:schemeClr val="accent1"/>
              </a:buClr>
              <a:buSzPts val="3200"/>
              <a:buFont typeface="Arial"/>
              <a:buNone/>
              <a:defRPr sz="3200" b="0" i="0" u="none" strike="noStrike" cap="none">
                <a:solidFill>
                  <a:schemeClr val="lt1"/>
                </a:solidFill>
                <a:latin typeface="Arial"/>
                <a:ea typeface="Arial"/>
                <a:cs typeface="Arial"/>
                <a:sym typeface="Arial"/>
              </a:defRPr>
            </a:lvl1pPr>
            <a:lvl2pPr marR="0" lvl="1" algn="l" rtl="0">
              <a:lnSpc>
                <a:spcPct val="90000"/>
              </a:lnSpc>
              <a:spcBef>
                <a:spcPts val="500"/>
              </a:spcBef>
              <a:spcAft>
                <a:spcPts val="0"/>
              </a:spcAft>
              <a:buClr>
                <a:srgbClr val="8741C7"/>
              </a:buClr>
              <a:buSzPts val="2800"/>
              <a:buFont typeface="Arial"/>
              <a:buNone/>
              <a:defRPr sz="2800" b="0" i="0" u="none" strike="noStrike" cap="none">
                <a:solidFill>
                  <a:schemeClr val="lt1"/>
                </a:solidFill>
                <a:latin typeface="Arial"/>
                <a:ea typeface="Arial"/>
                <a:cs typeface="Arial"/>
                <a:sym typeface="Arial"/>
              </a:defRPr>
            </a:lvl2pPr>
            <a:lvl3pPr marR="0" lvl="2" algn="l" rtl="0">
              <a:lnSpc>
                <a:spcPct val="90000"/>
              </a:lnSpc>
              <a:spcBef>
                <a:spcPts val="500"/>
              </a:spcBef>
              <a:spcAft>
                <a:spcPts val="0"/>
              </a:spcAft>
              <a:buClr>
                <a:srgbClr val="2B91D1"/>
              </a:buClr>
              <a:buSzPts val="2400"/>
              <a:buFont typeface="Arial"/>
              <a:buNone/>
              <a:defRPr sz="2400" b="0" i="0" u="none" strike="noStrike" cap="none">
                <a:solidFill>
                  <a:schemeClr val="lt1"/>
                </a:solidFill>
                <a:latin typeface="Arial"/>
                <a:ea typeface="Arial"/>
                <a:cs typeface="Arial"/>
                <a:sym typeface="Arial"/>
              </a:defRPr>
            </a:lvl3pPr>
            <a:lvl4pPr marR="0" lvl="3" algn="l" rtl="0">
              <a:lnSpc>
                <a:spcPct val="90000"/>
              </a:lnSpc>
              <a:spcBef>
                <a:spcPts val="500"/>
              </a:spcBef>
              <a:spcAft>
                <a:spcPts val="0"/>
              </a:spcAft>
              <a:buClr>
                <a:srgbClr val="8C0057"/>
              </a:buClr>
              <a:buSzPts val="2000"/>
              <a:buFont typeface="Arial"/>
              <a:buNone/>
              <a:defRPr sz="2000" b="0" i="0" u="none" strike="noStrike" cap="none">
                <a:solidFill>
                  <a:schemeClr val="lt1"/>
                </a:solidFill>
                <a:latin typeface="Arial"/>
                <a:ea typeface="Arial"/>
                <a:cs typeface="Arial"/>
                <a:sym typeface="Arial"/>
              </a:defRPr>
            </a:lvl4pPr>
            <a:lvl5pPr marR="0" lvl="4"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R="0" lvl="5"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6pPr>
            <a:lvl7pPr marR="0" lvl="6"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7pPr>
            <a:lvl8pPr marR="0" lvl="7"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8pPr>
            <a:lvl9pPr marR="0" lvl="8"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9pPr>
          </a:lstStyle>
          <a:p>
            <a:endParaRPr/>
          </a:p>
        </p:txBody>
      </p:sp>
      <p:sp>
        <p:nvSpPr>
          <p:cNvPr id="124" name="Google Shape;124;g631497bf10_0_1021"/>
          <p:cNvSpPr txBox="1">
            <a:spLocks noGrp="1"/>
          </p:cNvSpPr>
          <p:nvPr>
            <p:ph type="body" idx="1"/>
          </p:nvPr>
        </p:nvSpPr>
        <p:spPr>
          <a:xfrm>
            <a:off x="493141" y="1363652"/>
            <a:ext cx="5374500" cy="4505100"/>
          </a:xfrm>
          <a:prstGeom prst="rect">
            <a:avLst/>
          </a:prstGeom>
          <a:noFill/>
          <a:ln>
            <a:noFill/>
          </a:ln>
        </p:spPr>
        <p:txBody>
          <a:bodyPr spcFirstLastPara="1" wrap="square" lIns="121900" tIns="60925" rIns="121900" bIns="60925" anchor="t" anchorCtr="0">
            <a:noAutofit/>
          </a:bodyPr>
          <a:lstStyle>
            <a:lvl1pPr marL="457200" lvl="0" indent="-228600" algn="l" rtl="0">
              <a:lnSpc>
                <a:spcPct val="110000"/>
              </a:lnSpc>
              <a:spcBef>
                <a:spcPts val="1000"/>
              </a:spcBef>
              <a:spcAft>
                <a:spcPts val="0"/>
              </a:spcAft>
              <a:buSzPts val="1600"/>
              <a:buNone/>
              <a:defRPr sz="1600"/>
            </a:lvl1pPr>
            <a:lvl2pPr marL="914400" lvl="1" indent="-228600" algn="l" rtl="0">
              <a:lnSpc>
                <a:spcPct val="90000"/>
              </a:lnSpc>
              <a:spcBef>
                <a:spcPts val="500"/>
              </a:spcBef>
              <a:spcAft>
                <a:spcPts val="0"/>
              </a:spcAft>
              <a:buSzPts val="1400"/>
              <a:buNone/>
              <a:defRPr sz="1400"/>
            </a:lvl2pPr>
            <a:lvl3pPr marL="1371600" lvl="2" indent="-228600" algn="l" rtl="0">
              <a:lnSpc>
                <a:spcPct val="90000"/>
              </a:lnSpc>
              <a:spcBef>
                <a:spcPts val="500"/>
              </a:spcBef>
              <a:spcAft>
                <a:spcPts val="0"/>
              </a:spcAft>
              <a:buSzPts val="1200"/>
              <a:buNone/>
              <a:defRPr sz="1200"/>
            </a:lvl3pPr>
            <a:lvl4pPr marL="1828800" lvl="3" indent="-228600" algn="l" rtl="0">
              <a:lnSpc>
                <a:spcPct val="90000"/>
              </a:lnSpc>
              <a:spcBef>
                <a:spcPts val="500"/>
              </a:spcBef>
              <a:spcAft>
                <a:spcPts val="0"/>
              </a:spcAft>
              <a:buSzPts val="1000"/>
              <a:buNone/>
              <a:defRPr sz="1000"/>
            </a:lvl4pPr>
            <a:lvl5pPr marL="2286000" lvl="4" indent="-228600" algn="l" rtl="0">
              <a:lnSpc>
                <a:spcPct val="90000"/>
              </a:lnSpc>
              <a:spcBef>
                <a:spcPts val="500"/>
              </a:spcBef>
              <a:spcAft>
                <a:spcPts val="0"/>
              </a:spcAft>
              <a:buSzPts val="1000"/>
              <a:buNone/>
              <a:defRPr sz="1000"/>
            </a:lvl5pPr>
            <a:lvl6pPr marL="2743200" lvl="5" indent="-228600" algn="l" rtl="0">
              <a:lnSpc>
                <a:spcPct val="90000"/>
              </a:lnSpc>
              <a:spcBef>
                <a:spcPts val="500"/>
              </a:spcBef>
              <a:spcAft>
                <a:spcPts val="0"/>
              </a:spcAft>
              <a:buClr>
                <a:schemeClr val="lt1"/>
              </a:buClr>
              <a:buSzPts val="1000"/>
              <a:buNone/>
              <a:defRPr sz="1000"/>
            </a:lvl6pPr>
            <a:lvl7pPr marL="3200400" lvl="6" indent="-228600" algn="l" rtl="0">
              <a:lnSpc>
                <a:spcPct val="90000"/>
              </a:lnSpc>
              <a:spcBef>
                <a:spcPts val="500"/>
              </a:spcBef>
              <a:spcAft>
                <a:spcPts val="0"/>
              </a:spcAft>
              <a:buClr>
                <a:schemeClr val="lt1"/>
              </a:buClr>
              <a:buSzPts val="1000"/>
              <a:buNone/>
              <a:defRPr sz="1000"/>
            </a:lvl7pPr>
            <a:lvl8pPr marL="3657600" lvl="7" indent="-228600" algn="l" rtl="0">
              <a:lnSpc>
                <a:spcPct val="90000"/>
              </a:lnSpc>
              <a:spcBef>
                <a:spcPts val="500"/>
              </a:spcBef>
              <a:spcAft>
                <a:spcPts val="0"/>
              </a:spcAft>
              <a:buClr>
                <a:schemeClr val="lt1"/>
              </a:buClr>
              <a:buSzPts val="1000"/>
              <a:buNone/>
              <a:defRPr sz="1000"/>
            </a:lvl8pPr>
            <a:lvl9pPr marL="4114800" lvl="8" indent="-228600" algn="l" rtl="0">
              <a:lnSpc>
                <a:spcPct val="90000"/>
              </a:lnSpc>
              <a:spcBef>
                <a:spcPts val="500"/>
              </a:spcBef>
              <a:spcAft>
                <a:spcPts val="0"/>
              </a:spcAft>
              <a:buClr>
                <a:schemeClr val="lt1"/>
              </a:buClr>
              <a:buSzPts val="1000"/>
              <a:buNone/>
              <a:defRPr sz="1000"/>
            </a:lvl9pPr>
          </a:lstStyle>
          <a:p>
            <a:endParaRPr/>
          </a:p>
        </p:txBody>
      </p:sp>
      <p:sp>
        <p:nvSpPr>
          <p:cNvPr id="125" name="Google Shape;125;g631497bf10_0_1021"/>
          <p:cNvSpPr txBox="1">
            <a:spLocks noGrp="1"/>
          </p:cNvSpPr>
          <p:nvPr>
            <p:ph type="title"/>
          </p:nvPr>
        </p:nvSpPr>
        <p:spPr>
          <a:xfrm>
            <a:off x="493144" y="534840"/>
            <a:ext cx="5374500" cy="584100"/>
          </a:xfrm>
          <a:prstGeom prst="rect">
            <a:avLst/>
          </a:prstGeom>
          <a:noFill/>
          <a:ln>
            <a:noFill/>
          </a:ln>
        </p:spPr>
        <p:txBody>
          <a:bodyPr spcFirstLastPara="1" wrap="square" lIns="121900" tIns="60925" rIns="121900" bIns="60925" anchor="t" anchorCtr="0">
            <a:noAutofit/>
          </a:bodyPr>
          <a:lstStyle>
            <a:lvl1pPr lvl="0" algn="l" rtl="0">
              <a:lnSpc>
                <a:spcPct val="90000"/>
              </a:lnSpc>
              <a:spcBef>
                <a:spcPts val="0"/>
              </a:spcBef>
              <a:spcAft>
                <a:spcPts val="0"/>
              </a:spcAft>
              <a:buClr>
                <a:schemeClr val="lt1"/>
              </a:buClr>
              <a:buSzPts val="2400"/>
              <a:buNone/>
              <a:defRPr/>
            </a:lvl1pPr>
            <a:lvl2pPr lvl="1" algn="l" rtl="0">
              <a:lnSpc>
                <a:spcPct val="90000"/>
              </a:lnSpc>
              <a:spcBef>
                <a:spcPts val="0"/>
              </a:spcBef>
              <a:spcAft>
                <a:spcPts val="0"/>
              </a:spcAft>
              <a:buSzPts val="1900"/>
              <a:buNone/>
              <a:defRPr/>
            </a:lvl2pPr>
            <a:lvl3pPr lvl="2" algn="l" rtl="0">
              <a:lnSpc>
                <a:spcPct val="90000"/>
              </a:lnSpc>
              <a:spcBef>
                <a:spcPts val="0"/>
              </a:spcBef>
              <a:spcAft>
                <a:spcPts val="0"/>
              </a:spcAft>
              <a:buSzPts val="1900"/>
              <a:buNone/>
              <a:defRPr/>
            </a:lvl3pPr>
            <a:lvl4pPr lvl="3" algn="l" rtl="0">
              <a:lnSpc>
                <a:spcPct val="90000"/>
              </a:lnSpc>
              <a:spcBef>
                <a:spcPts val="0"/>
              </a:spcBef>
              <a:spcAft>
                <a:spcPts val="0"/>
              </a:spcAft>
              <a:buSzPts val="1900"/>
              <a:buNone/>
              <a:defRPr/>
            </a:lvl4pPr>
            <a:lvl5pPr lvl="4" algn="l" rtl="0">
              <a:lnSpc>
                <a:spcPct val="90000"/>
              </a:lnSpc>
              <a:spcBef>
                <a:spcPts val="0"/>
              </a:spcBef>
              <a:spcAft>
                <a:spcPts val="0"/>
              </a:spcAft>
              <a:buSzPts val="1900"/>
              <a:buNone/>
              <a:defRPr/>
            </a:lvl5pPr>
            <a:lvl6pPr lvl="5" algn="l" rtl="0">
              <a:lnSpc>
                <a:spcPct val="90000"/>
              </a:lnSpc>
              <a:spcBef>
                <a:spcPts val="0"/>
              </a:spcBef>
              <a:spcAft>
                <a:spcPts val="0"/>
              </a:spcAft>
              <a:buSzPts val="1900"/>
              <a:buNone/>
              <a:defRPr/>
            </a:lvl6pPr>
            <a:lvl7pPr lvl="6" algn="l" rtl="0">
              <a:lnSpc>
                <a:spcPct val="90000"/>
              </a:lnSpc>
              <a:spcBef>
                <a:spcPts val="0"/>
              </a:spcBef>
              <a:spcAft>
                <a:spcPts val="0"/>
              </a:spcAft>
              <a:buSzPts val="1900"/>
              <a:buNone/>
              <a:defRPr/>
            </a:lvl7pPr>
            <a:lvl8pPr lvl="7" algn="l" rtl="0">
              <a:lnSpc>
                <a:spcPct val="90000"/>
              </a:lnSpc>
              <a:spcBef>
                <a:spcPts val="0"/>
              </a:spcBef>
              <a:spcAft>
                <a:spcPts val="0"/>
              </a:spcAft>
              <a:buSzPts val="1900"/>
              <a:buNone/>
              <a:defRPr/>
            </a:lvl8pPr>
            <a:lvl9pPr lvl="8" algn="l" rtl="0">
              <a:lnSpc>
                <a:spcPct val="90000"/>
              </a:lnSpc>
              <a:spcBef>
                <a:spcPts val="0"/>
              </a:spcBef>
              <a:spcAft>
                <a:spcPts val="0"/>
              </a:spcAft>
              <a:buSzPts val="1900"/>
              <a:buNone/>
              <a:defRPr/>
            </a:lvl9pPr>
          </a:lstStyle>
          <a:p>
            <a:endParaRPr/>
          </a:p>
        </p:txBody>
      </p:sp>
      <p:sp>
        <p:nvSpPr>
          <p:cNvPr id="126" name="Google Shape;126;g631497bf10_0_1021"/>
          <p:cNvSpPr txBox="1">
            <a:spLocks noGrp="1"/>
          </p:cNvSpPr>
          <p:nvPr>
            <p:ph type="dt" idx="10"/>
          </p:nvPr>
        </p:nvSpPr>
        <p:spPr>
          <a:xfrm>
            <a:off x="8352367" y="6489700"/>
            <a:ext cx="1318800" cy="230700"/>
          </a:xfrm>
          <a:prstGeom prst="rect">
            <a:avLst/>
          </a:prstGeom>
          <a:noFill/>
          <a:ln>
            <a:noFill/>
          </a:ln>
        </p:spPr>
        <p:txBody>
          <a:bodyPr spcFirstLastPara="1" wrap="square" lIns="121900" tIns="60925" rIns="121900" bIns="60925" anchor="ctr" anchorCtr="0">
            <a:noAutofit/>
          </a:bodyPr>
          <a:lstStyle>
            <a:lvl1pPr lvl="0" algn="l" rtl="0">
              <a:lnSpc>
                <a:spcPct val="100000"/>
              </a:lnSpc>
              <a:spcBef>
                <a:spcPts val="0"/>
              </a:spcBef>
              <a:spcAft>
                <a:spcPts val="0"/>
              </a:spcAft>
              <a:buClr>
                <a:srgbClr val="000000"/>
              </a:buClr>
              <a:buSzPts val="1900"/>
              <a:buFont typeface="Arial"/>
              <a:buNone/>
              <a:defRPr sz="1900" b="0" i="0" u="none">
                <a:solidFill>
                  <a:srgbClr val="000000"/>
                </a:solidFill>
                <a:latin typeface="Arial"/>
                <a:ea typeface="Arial"/>
                <a:cs typeface="Arial"/>
                <a:sym typeface="Arial"/>
              </a:defRPr>
            </a:lvl1pPr>
            <a:lvl2pPr lvl="1" algn="l" rtl="0">
              <a:lnSpc>
                <a:spcPct val="100000"/>
              </a:lnSpc>
              <a:spcBef>
                <a:spcPts val="0"/>
              </a:spcBef>
              <a:spcAft>
                <a:spcPts val="0"/>
              </a:spcAft>
              <a:buClr>
                <a:srgbClr val="000000"/>
              </a:buClr>
              <a:buSzPts val="1900"/>
              <a:buFont typeface="Arial"/>
              <a:buNone/>
              <a:defRPr sz="1900" b="0" i="0" u="none">
                <a:solidFill>
                  <a:srgbClr val="000000"/>
                </a:solidFill>
                <a:latin typeface="Arial"/>
                <a:ea typeface="Arial"/>
                <a:cs typeface="Arial"/>
                <a:sym typeface="Arial"/>
              </a:defRPr>
            </a:lvl2pPr>
            <a:lvl3pPr lvl="2" algn="l" rtl="0">
              <a:lnSpc>
                <a:spcPct val="100000"/>
              </a:lnSpc>
              <a:spcBef>
                <a:spcPts val="0"/>
              </a:spcBef>
              <a:spcAft>
                <a:spcPts val="0"/>
              </a:spcAft>
              <a:buClr>
                <a:srgbClr val="000000"/>
              </a:buClr>
              <a:buSzPts val="1900"/>
              <a:buFont typeface="Arial"/>
              <a:buNone/>
              <a:defRPr sz="1900" b="0" i="0" u="none">
                <a:solidFill>
                  <a:srgbClr val="000000"/>
                </a:solidFill>
                <a:latin typeface="Arial"/>
                <a:ea typeface="Arial"/>
                <a:cs typeface="Arial"/>
                <a:sym typeface="Arial"/>
              </a:defRPr>
            </a:lvl3pPr>
            <a:lvl4pPr lvl="3" algn="l" rtl="0">
              <a:lnSpc>
                <a:spcPct val="100000"/>
              </a:lnSpc>
              <a:spcBef>
                <a:spcPts val="0"/>
              </a:spcBef>
              <a:spcAft>
                <a:spcPts val="0"/>
              </a:spcAft>
              <a:buClr>
                <a:srgbClr val="000000"/>
              </a:buClr>
              <a:buSzPts val="1900"/>
              <a:buFont typeface="Arial"/>
              <a:buNone/>
              <a:defRPr sz="1900" b="0" i="0" u="none">
                <a:solidFill>
                  <a:srgbClr val="000000"/>
                </a:solidFill>
                <a:latin typeface="Arial"/>
                <a:ea typeface="Arial"/>
                <a:cs typeface="Arial"/>
                <a:sym typeface="Arial"/>
              </a:defRPr>
            </a:lvl4pPr>
            <a:lvl5pPr lvl="4" algn="l" rtl="0">
              <a:lnSpc>
                <a:spcPct val="100000"/>
              </a:lnSpc>
              <a:spcBef>
                <a:spcPts val="0"/>
              </a:spcBef>
              <a:spcAft>
                <a:spcPts val="0"/>
              </a:spcAft>
              <a:buClr>
                <a:srgbClr val="000000"/>
              </a:buClr>
              <a:buSzPts val="1900"/>
              <a:buFont typeface="Arial"/>
              <a:buNone/>
              <a:defRPr sz="1900" b="0" i="0" u="none">
                <a:solidFill>
                  <a:srgbClr val="000000"/>
                </a:solidFill>
                <a:latin typeface="Arial"/>
                <a:ea typeface="Arial"/>
                <a:cs typeface="Arial"/>
                <a:sym typeface="Arial"/>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127" name="Google Shape;127;g631497bf10_0_1021"/>
          <p:cNvSpPr txBox="1">
            <a:spLocks noGrp="1"/>
          </p:cNvSpPr>
          <p:nvPr>
            <p:ph type="ftr" idx="11"/>
          </p:nvPr>
        </p:nvSpPr>
        <p:spPr>
          <a:xfrm>
            <a:off x="493184" y="6489700"/>
            <a:ext cx="7704900" cy="230700"/>
          </a:xfrm>
          <a:prstGeom prst="rect">
            <a:avLst/>
          </a:prstGeom>
          <a:noFill/>
          <a:ln>
            <a:noFill/>
          </a:ln>
        </p:spPr>
        <p:txBody>
          <a:bodyPr spcFirstLastPara="1" wrap="square" lIns="121900" tIns="60925" rIns="121900" bIns="60925" anchor="ctr" anchorCtr="0">
            <a:noAutofit/>
          </a:bodyPr>
          <a:lstStyle>
            <a:lvl1pPr lvl="0" algn="l" rtl="0">
              <a:lnSpc>
                <a:spcPct val="100000"/>
              </a:lnSpc>
              <a:spcBef>
                <a:spcPts val="0"/>
              </a:spcBef>
              <a:spcAft>
                <a:spcPts val="0"/>
              </a:spcAft>
              <a:buClr>
                <a:srgbClr val="000000"/>
              </a:buClr>
              <a:buSzPts val="1900"/>
              <a:buFont typeface="Arial"/>
              <a:buNone/>
              <a:defRPr sz="1900" b="0" i="0" u="none">
                <a:solidFill>
                  <a:srgbClr val="000000"/>
                </a:solidFill>
                <a:latin typeface="Arial"/>
                <a:ea typeface="Arial"/>
                <a:cs typeface="Arial"/>
                <a:sym typeface="Arial"/>
              </a:defRPr>
            </a:lvl1pPr>
            <a:lvl2pPr lvl="1" algn="l" rtl="0">
              <a:lnSpc>
                <a:spcPct val="100000"/>
              </a:lnSpc>
              <a:spcBef>
                <a:spcPts val="0"/>
              </a:spcBef>
              <a:spcAft>
                <a:spcPts val="0"/>
              </a:spcAft>
              <a:buClr>
                <a:srgbClr val="000000"/>
              </a:buClr>
              <a:buSzPts val="1900"/>
              <a:buFont typeface="Arial"/>
              <a:buNone/>
              <a:defRPr sz="1900" b="0" i="0" u="none">
                <a:solidFill>
                  <a:srgbClr val="000000"/>
                </a:solidFill>
                <a:latin typeface="Arial"/>
                <a:ea typeface="Arial"/>
                <a:cs typeface="Arial"/>
                <a:sym typeface="Arial"/>
              </a:defRPr>
            </a:lvl2pPr>
            <a:lvl3pPr lvl="2" algn="l" rtl="0">
              <a:lnSpc>
                <a:spcPct val="100000"/>
              </a:lnSpc>
              <a:spcBef>
                <a:spcPts val="0"/>
              </a:spcBef>
              <a:spcAft>
                <a:spcPts val="0"/>
              </a:spcAft>
              <a:buClr>
                <a:srgbClr val="000000"/>
              </a:buClr>
              <a:buSzPts val="1900"/>
              <a:buFont typeface="Arial"/>
              <a:buNone/>
              <a:defRPr sz="1900" b="0" i="0" u="none">
                <a:solidFill>
                  <a:srgbClr val="000000"/>
                </a:solidFill>
                <a:latin typeface="Arial"/>
                <a:ea typeface="Arial"/>
                <a:cs typeface="Arial"/>
                <a:sym typeface="Arial"/>
              </a:defRPr>
            </a:lvl3pPr>
            <a:lvl4pPr lvl="3" algn="l" rtl="0">
              <a:lnSpc>
                <a:spcPct val="100000"/>
              </a:lnSpc>
              <a:spcBef>
                <a:spcPts val="0"/>
              </a:spcBef>
              <a:spcAft>
                <a:spcPts val="0"/>
              </a:spcAft>
              <a:buClr>
                <a:srgbClr val="000000"/>
              </a:buClr>
              <a:buSzPts val="1900"/>
              <a:buFont typeface="Arial"/>
              <a:buNone/>
              <a:defRPr sz="1900" b="0" i="0" u="none">
                <a:solidFill>
                  <a:srgbClr val="000000"/>
                </a:solidFill>
                <a:latin typeface="Arial"/>
                <a:ea typeface="Arial"/>
                <a:cs typeface="Arial"/>
                <a:sym typeface="Arial"/>
              </a:defRPr>
            </a:lvl4pPr>
            <a:lvl5pPr lvl="4" algn="l" rtl="0">
              <a:lnSpc>
                <a:spcPct val="100000"/>
              </a:lnSpc>
              <a:spcBef>
                <a:spcPts val="0"/>
              </a:spcBef>
              <a:spcAft>
                <a:spcPts val="0"/>
              </a:spcAft>
              <a:buClr>
                <a:srgbClr val="000000"/>
              </a:buClr>
              <a:buSzPts val="1900"/>
              <a:buFont typeface="Arial"/>
              <a:buNone/>
              <a:defRPr sz="1900" b="0" i="0" u="none">
                <a:solidFill>
                  <a:srgbClr val="000000"/>
                </a:solidFill>
                <a:latin typeface="Arial"/>
                <a:ea typeface="Arial"/>
                <a:cs typeface="Arial"/>
                <a:sym typeface="Arial"/>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128" name="Google Shape;128;g631497bf10_0_1021"/>
          <p:cNvSpPr txBox="1">
            <a:spLocks noGrp="1"/>
          </p:cNvSpPr>
          <p:nvPr>
            <p:ph type="sldNum" idx="12"/>
          </p:nvPr>
        </p:nvSpPr>
        <p:spPr>
          <a:xfrm>
            <a:off x="11322051" y="6489700"/>
            <a:ext cx="632700" cy="230700"/>
          </a:xfrm>
          <a:prstGeom prst="rect">
            <a:avLst/>
          </a:prstGeom>
          <a:noFill/>
          <a:ln>
            <a:noFill/>
          </a:ln>
        </p:spPr>
        <p:txBody>
          <a:bodyPr spcFirstLastPara="1" wrap="square" lIns="121900" tIns="60925" rIns="121900" bIns="60925" anchor="ctr" anchorCtr="0">
            <a:noAutofit/>
          </a:bodyPr>
          <a:lstStyle>
            <a:lvl1pPr marL="0" marR="0" lvl="0" indent="0" algn="r" rtl="0">
              <a:lnSpc>
                <a:spcPct val="100000"/>
              </a:lnSpc>
              <a:spcBef>
                <a:spcPts val="0"/>
              </a:spcBef>
              <a:spcAft>
                <a:spcPts val="0"/>
              </a:spcAft>
              <a:buClr>
                <a:schemeClr val="lt2"/>
              </a:buClr>
              <a:buSzPts val="900"/>
              <a:buFont typeface="Arial"/>
              <a:buNone/>
              <a:defRPr sz="9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chemeClr val="lt2"/>
              </a:buClr>
              <a:buSzPts val="900"/>
              <a:buFont typeface="Arial"/>
              <a:buNone/>
              <a:defRPr sz="9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chemeClr val="lt2"/>
              </a:buClr>
              <a:buSzPts val="900"/>
              <a:buFont typeface="Arial"/>
              <a:buNone/>
              <a:defRPr sz="9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chemeClr val="lt2"/>
              </a:buClr>
              <a:buSzPts val="900"/>
              <a:buFont typeface="Arial"/>
              <a:buNone/>
              <a:defRPr sz="9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chemeClr val="lt2"/>
              </a:buClr>
              <a:buSzPts val="900"/>
              <a:buFont typeface="Arial"/>
              <a:buNone/>
              <a:defRPr sz="9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chemeClr val="lt2"/>
              </a:buClr>
              <a:buSzPts val="900"/>
              <a:buFont typeface="Arial"/>
              <a:buNone/>
              <a:defRPr sz="9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chemeClr val="lt2"/>
              </a:buClr>
              <a:buSzPts val="900"/>
              <a:buFont typeface="Arial"/>
              <a:buNone/>
              <a:defRPr sz="9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chemeClr val="lt2"/>
              </a:buClr>
              <a:buSzPts val="900"/>
              <a:buFont typeface="Arial"/>
              <a:buNone/>
              <a:defRPr sz="9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chemeClr val="lt2"/>
              </a:buClr>
              <a:buSzPts val="900"/>
              <a:buFont typeface="Arial"/>
              <a:buNone/>
              <a:defRPr sz="9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3"/>
        <p:cNvGrpSpPr/>
        <p:nvPr/>
      </p:nvGrpSpPr>
      <p:grpSpPr>
        <a:xfrm>
          <a:off x="0" y="0"/>
          <a:ext cx="0" cy="0"/>
          <a:chOff x="0" y="0"/>
          <a:chExt cx="0" cy="0"/>
        </a:xfrm>
      </p:grpSpPr>
      <p:sp>
        <p:nvSpPr>
          <p:cNvPr id="134" name="Google Shape;134;g631497bf10_0_1032"/>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rtl="0">
              <a:lnSpc>
                <a:spcPct val="100000"/>
              </a:lnSpc>
              <a:spcBef>
                <a:spcPts val="0"/>
              </a:spcBef>
              <a:spcAft>
                <a:spcPts val="0"/>
              </a:spcAft>
              <a:buSzPts val="3700"/>
              <a:buNone/>
              <a:defRPr/>
            </a:lvl1pPr>
            <a:lvl2pPr lvl="1" algn="l" rtl="0">
              <a:spcBef>
                <a:spcPts val="0"/>
              </a:spcBef>
              <a:spcAft>
                <a:spcPts val="0"/>
              </a:spcAft>
              <a:buSzPts val="3700"/>
              <a:buNone/>
              <a:defRPr/>
            </a:lvl2pPr>
            <a:lvl3pPr lvl="2" algn="l" rtl="0">
              <a:spcBef>
                <a:spcPts val="0"/>
              </a:spcBef>
              <a:spcAft>
                <a:spcPts val="0"/>
              </a:spcAft>
              <a:buSzPts val="3700"/>
              <a:buNone/>
              <a:defRPr/>
            </a:lvl3pPr>
            <a:lvl4pPr lvl="3" algn="l" rtl="0">
              <a:spcBef>
                <a:spcPts val="0"/>
              </a:spcBef>
              <a:spcAft>
                <a:spcPts val="0"/>
              </a:spcAft>
              <a:buSzPts val="3700"/>
              <a:buNone/>
              <a:defRPr/>
            </a:lvl4pPr>
            <a:lvl5pPr lvl="4" algn="l" rtl="0">
              <a:spcBef>
                <a:spcPts val="0"/>
              </a:spcBef>
              <a:spcAft>
                <a:spcPts val="0"/>
              </a:spcAft>
              <a:buSzPts val="3700"/>
              <a:buNone/>
              <a:defRPr/>
            </a:lvl5pPr>
            <a:lvl6pPr lvl="5" algn="l" rtl="0">
              <a:lnSpc>
                <a:spcPct val="100000"/>
              </a:lnSpc>
              <a:spcBef>
                <a:spcPts val="0"/>
              </a:spcBef>
              <a:spcAft>
                <a:spcPts val="0"/>
              </a:spcAft>
              <a:buSzPts val="3700"/>
              <a:buNone/>
              <a:defRPr/>
            </a:lvl6pPr>
            <a:lvl7pPr lvl="6" algn="l" rtl="0">
              <a:lnSpc>
                <a:spcPct val="100000"/>
              </a:lnSpc>
              <a:spcBef>
                <a:spcPts val="0"/>
              </a:spcBef>
              <a:spcAft>
                <a:spcPts val="0"/>
              </a:spcAft>
              <a:buSzPts val="3700"/>
              <a:buNone/>
              <a:defRPr/>
            </a:lvl7pPr>
            <a:lvl8pPr lvl="7" algn="l" rtl="0">
              <a:lnSpc>
                <a:spcPct val="100000"/>
              </a:lnSpc>
              <a:spcBef>
                <a:spcPts val="0"/>
              </a:spcBef>
              <a:spcAft>
                <a:spcPts val="0"/>
              </a:spcAft>
              <a:buSzPts val="3700"/>
              <a:buNone/>
              <a:defRPr/>
            </a:lvl8pPr>
            <a:lvl9pPr lvl="8" algn="l" rtl="0">
              <a:lnSpc>
                <a:spcPct val="100000"/>
              </a:lnSpc>
              <a:spcBef>
                <a:spcPts val="0"/>
              </a:spcBef>
              <a:spcAft>
                <a:spcPts val="0"/>
              </a:spcAft>
              <a:buSzPts val="3700"/>
              <a:buNone/>
              <a:defRPr/>
            </a:lvl9pPr>
          </a:lstStyle>
          <a:p>
            <a:endParaRPr/>
          </a:p>
        </p:txBody>
      </p:sp>
      <p:sp>
        <p:nvSpPr>
          <p:cNvPr id="135" name="Google Shape;135;g631497bf10_0_1032"/>
          <p:cNvSpPr txBox="1">
            <a:spLocks noGrp="1"/>
          </p:cNvSpPr>
          <p:nvPr>
            <p:ph type="sldNum" idx="12"/>
          </p:nvPr>
        </p:nvSpPr>
        <p:spPr>
          <a:xfrm>
            <a:off x="11296651" y="6216651"/>
            <a:ext cx="7323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1pPr>
            <a:lvl2pPr marL="0" marR="0" lvl="1"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2pPr>
            <a:lvl3pPr marL="0" marR="0" lvl="2"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3pPr>
            <a:lvl4pPr marL="0" marR="0" lvl="3"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4pPr>
            <a:lvl5pPr marL="0" marR="0" lvl="4"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5pPr>
            <a:lvl6pPr marL="0" marR="0" lvl="5"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6pPr>
            <a:lvl7pPr marL="0" marR="0" lvl="6"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7pPr>
            <a:lvl8pPr marL="0" marR="0" lvl="7"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8pPr>
            <a:lvl9pPr marL="0" marR="0" lvl="8"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6"/>
        <p:cNvGrpSpPr/>
        <p:nvPr/>
      </p:nvGrpSpPr>
      <p:grpSpPr>
        <a:xfrm>
          <a:off x="0" y="0"/>
          <a:ext cx="0" cy="0"/>
          <a:chOff x="0" y="0"/>
          <a:chExt cx="0" cy="0"/>
        </a:xfrm>
      </p:grpSpPr>
      <p:sp>
        <p:nvSpPr>
          <p:cNvPr id="137" name="Google Shape;137;g631497bf10_0_1035"/>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rtl="0">
              <a:lnSpc>
                <a:spcPct val="100000"/>
              </a:lnSpc>
              <a:spcBef>
                <a:spcPts val="0"/>
              </a:spcBef>
              <a:spcAft>
                <a:spcPts val="0"/>
              </a:spcAft>
              <a:buSzPts val="6900"/>
              <a:buNone/>
              <a:defRPr sz="6900"/>
            </a:lvl1pPr>
            <a:lvl2pPr lvl="1" algn="ctr" rtl="0">
              <a:spcBef>
                <a:spcPts val="0"/>
              </a:spcBef>
              <a:spcAft>
                <a:spcPts val="0"/>
              </a:spcAft>
              <a:buSzPts val="6900"/>
              <a:buNone/>
              <a:defRPr sz="6900"/>
            </a:lvl2pPr>
            <a:lvl3pPr lvl="2" algn="ctr" rtl="0">
              <a:spcBef>
                <a:spcPts val="0"/>
              </a:spcBef>
              <a:spcAft>
                <a:spcPts val="0"/>
              </a:spcAft>
              <a:buSzPts val="6900"/>
              <a:buNone/>
              <a:defRPr sz="6900"/>
            </a:lvl3pPr>
            <a:lvl4pPr lvl="3" algn="ctr" rtl="0">
              <a:spcBef>
                <a:spcPts val="0"/>
              </a:spcBef>
              <a:spcAft>
                <a:spcPts val="0"/>
              </a:spcAft>
              <a:buSzPts val="6900"/>
              <a:buNone/>
              <a:defRPr sz="6900"/>
            </a:lvl4pPr>
            <a:lvl5pPr lvl="4" algn="ctr" rtl="0">
              <a:spcBef>
                <a:spcPts val="0"/>
              </a:spcBef>
              <a:spcAft>
                <a:spcPts val="0"/>
              </a:spcAft>
              <a:buSzPts val="6900"/>
              <a:buNone/>
              <a:defRPr sz="6900"/>
            </a:lvl5pPr>
            <a:lvl6pPr lvl="5" algn="ctr" rtl="0">
              <a:lnSpc>
                <a:spcPct val="100000"/>
              </a:lnSpc>
              <a:spcBef>
                <a:spcPts val="0"/>
              </a:spcBef>
              <a:spcAft>
                <a:spcPts val="0"/>
              </a:spcAft>
              <a:buSzPts val="6900"/>
              <a:buNone/>
              <a:defRPr sz="6900"/>
            </a:lvl6pPr>
            <a:lvl7pPr lvl="6" algn="ctr" rtl="0">
              <a:lnSpc>
                <a:spcPct val="100000"/>
              </a:lnSpc>
              <a:spcBef>
                <a:spcPts val="0"/>
              </a:spcBef>
              <a:spcAft>
                <a:spcPts val="0"/>
              </a:spcAft>
              <a:buSzPts val="6900"/>
              <a:buNone/>
              <a:defRPr sz="6900"/>
            </a:lvl7pPr>
            <a:lvl8pPr lvl="7" algn="ctr" rtl="0">
              <a:lnSpc>
                <a:spcPct val="100000"/>
              </a:lnSpc>
              <a:spcBef>
                <a:spcPts val="0"/>
              </a:spcBef>
              <a:spcAft>
                <a:spcPts val="0"/>
              </a:spcAft>
              <a:buSzPts val="6900"/>
              <a:buNone/>
              <a:defRPr sz="6900"/>
            </a:lvl8pPr>
            <a:lvl9pPr lvl="8" algn="ctr" rtl="0">
              <a:lnSpc>
                <a:spcPct val="100000"/>
              </a:lnSpc>
              <a:spcBef>
                <a:spcPts val="0"/>
              </a:spcBef>
              <a:spcAft>
                <a:spcPts val="0"/>
              </a:spcAft>
              <a:buSzPts val="6900"/>
              <a:buNone/>
              <a:defRPr sz="6900"/>
            </a:lvl9pPr>
          </a:lstStyle>
          <a:p>
            <a:endParaRPr/>
          </a:p>
        </p:txBody>
      </p:sp>
      <p:sp>
        <p:nvSpPr>
          <p:cNvPr id="138" name="Google Shape;138;g631497bf10_0_1035"/>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Autofit/>
          </a:bodyPr>
          <a:lstStyle>
            <a:lvl1pPr lvl="0" algn="ctr" rtl="0">
              <a:lnSpc>
                <a:spcPct val="100000"/>
              </a:lnSpc>
              <a:spcBef>
                <a:spcPts val="0"/>
              </a:spcBef>
              <a:spcAft>
                <a:spcPts val="0"/>
              </a:spcAft>
              <a:buSzPts val="3700"/>
              <a:buNone/>
              <a:defRPr sz="3700"/>
            </a:lvl1pPr>
            <a:lvl2pPr lvl="1" algn="ctr" rtl="0">
              <a:lnSpc>
                <a:spcPct val="100000"/>
              </a:lnSpc>
              <a:spcBef>
                <a:spcPts val="0"/>
              </a:spcBef>
              <a:spcAft>
                <a:spcPts val="0"/>
              </a:spcAft>
              <a:buSzPts val="3700"/>
              <a:buNone/>
              <a:defRPr sz="3700"/>
            </a:lvl2pPr>
            <a:lvl3pPr lvl="2" algn="ctr" rtl="0">
              <a:lnSpc>
                <a:spcPct val="100000"/>
              </a:lnSpc>
              <a:spcBef>
                <a:spcPts val="0"/>
              </a:spcBef>
              <a:spcAft>
                <a:spcPts val="0"/>
              </a:spcAft>
              <a:buSzPts val="3700"/>
              <a:buNone/>
              <a:defRPr sz="3700"/>
            </a:lvl3pPr>
            <a:lvl4pPr lvl="3" algn="ctr" rtl="0">
              <a:lnSpc>
                <a:spcPct val="100000"/>
              </a:lnSpc>
              <a:spcBef>
                <a:spcPts val="0"/>
              </a:spcBef>
              <a:spcAft>
                <a:spcPts val="0"/>
              </a:spcAft>
              <a:buSzPts val="3700"/>
              <a:buNone/>
              <a:defRPr sz="3700"/>
            </a:lvl4pPr>
            <a:lvl5pPr lvl="4" algn="ctr" rtl="0">
              <a:lnSpc>
                <a:spcPct val="100000"/>
              </a:lnSpc>
              <a:spcBef>
                <a:spcPts val="0"/>
              </a:spcBef>
              <a:spcAft>
                <a:spcPts val="0"/>
              </a:spcAft>
              <a:buSzPts val="3700"/>
              <a:buNone/>
              <a:defRPr sz="3700"/>
            </a:lvl5pPr>
            <a:lvl6pPr lvl="5" algn="ctr" rtl="0">
              <a:lnSpc>
                <a:spcPct val="100000"/>
              </a:lnSpc>
              <a:spcBef>
                <a:spcPts val="0"/>
              </a:spcBef>
              <a:spcAft>
                <a:spcPts val="0"/>
              </a:spcAft>
              <a:buSzPts val="3700"/>
              <a:buNone/>
              <a:defRPr sz="3700"/>
            </a:lvl6pPr>
            <a:lvl7pPr lvl="6" algn="ctr" rtl="0">
              <a:lnSpc>
                <a:spcPct val="100000"/>
              </a:lnSpc>
              <a:spcBef>
                <a:spcPts val="0"/>
              </a:spcBef>
              <a:spcAft>
                <a:spcPts val="0"/>
              </a:spcAft>
              <a:buSzPts val="3700"/>
              <a:buNone/>
              <a:defRPr sz="3700"/>
            </a:lvl7pPr>
            <a:lvl8pPr lvl="7" algn="ctr" rtl="0">
              <a:lnSpc>
                <a:spcPct val="100000"/>
              </a:lnSpc>
              <a:spcBef>
                <a:spcPts val="0"/>
              </a:spcBef>
              <a:spcAft>
                <a:spcPts val="0"/>
              </a:spcAft>
              <a:buSzPts val="3700"/>
              <a:buNone/>
              <a:defRPr sz="3700"/>
            </a:lvl8pPr>
            <a:lvl9pPr lvl="8" algn="ctr" rtl="0">
              <a:lnSpc>
                <a:spcPct val="100000"/>
              </a:lnSpc>
              <a:spcBef>
                <a:spcPts val="0"/>
              </a:spcBef>
              <a:spcAft>
                <a:spcPts val="0"/>
              </a:spcAft>
              <a:buSzPts val="3700"/>
              <a:buNone/>
              <a:defRPr sz="3700"/>
            </a:lvl9pPr>
          </a:lstStyle>
          <a:p>
            <a:endParaRPr/>
          </a:p>
        </p:txBody>
      </p:sp>
      <p:sp>
        <p:nvSpPr>
          <p:cNvPr id="139" name="Google Shape;139;g631497bf10_0_1035"/>
          <p:cNvSpPr txBox="1">
            <a:spLocks noGrp="1"/>
          </p:cNvSpPr>
          <p:nvPr>
            <p:ph type="sldNum" idx="12"/>
          </p:nvPr>
        </p:nvSpPr>
        <p:spPr>
          <a:xfrm>
            <a:off x="11296651" y="6216651"/>
            <a:ext cx="7323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1pPr>
            <a:lvl2pPr marL="0" marR="0" lvl="1"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2pPr>
            <a:lvl3pPr marL="0" marR="0" lvl="2"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3pPr>
            <a:lvl4pPr marL="0" marR="0" lvl="3"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4pPr>
            <a:lvl5pPr marL="0" marR="0" lvl="4"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5pPr>
            <a:lvl6pPr marL="0" marR="0" lvl="5"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6pPr>
            <a:lvl7pPr marL="0" marR="0" lvl="6"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7pPr>
            <a:lvl8pPr marL="0" marR="0" lvl="7"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8pPr>
            <a:lvl9pPr marL="0" marR="0" lvl="8"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0"/>
        <p:cNvGrpSpPr/>
        <p:nvPr/>
      </p:nvGrpSpPr>
      <p:grpSpPr>
        <a:xfrm>
          <a:off x="0" y="0"/>
          <a:ext cx="0" cy="0"/>
          <a:chOff x="0" y="0"/>
          <a:chExt cx="0" cy="0"/>
        </a:xfrm>
      </p:grpSpPr>
      <p:sp>
        <p:nvSpPr>
          <p:cNvPr id="141" name="Google Shape;141;g631497bf10_0_1039"/>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rtl="0">
              <a:lnSpc>
                <a:spcPct val="100000"/>
              </a:lnSpc>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lnSpc>
                <a:spcPct val="100000"/>
              </a:lnSpc>
              <a:spcBef>
                <a:spcPts val="0"/>
              </a:spcBef>
              <a:spcAft>
                <a:spcPts val="0"/>
              </a:spcAft>
              <a:buSzPts val="4800"/>
              <a:buNone/>
              <a:defRPr sz="4800"/>
            </a:lvl6pPr>
            <a:lvl7pPr lvl="6" algn="ctr" rtl="0">
              <a:lnSpc>
                <a:spcPct val="100000"/>
              </a:lnSpc>
              <a:spcBef>
                <a:spcPts val="0"/>
              </a:spcBef>
              <a:spcAft>
                <a:spcPts val="0"/>
              </a:spcAft>
              <a:buSzPts val="4800"/>
              <a:buNone/>
              <a:defRPr sz="4800"/>
            </a:lvl7pPr>
            <a:lvl8pPr lvl="7" algn="ctr" rtl="0">
              <a:lnSpc>
                <a:spcPct val="100000"/>
              </a:lnSpc>
              <a:spcBef>
                <a:spcPts val="0"/>
              </a:spcBef>
              <a:spcAft>
                <a:spcPts val="0"/>
              </a:spcAft>
              <a:buSzPts val="4800"/>
              <a:buNone/>
              <a:defRPr sz="4800"/>
            </a:lvl8pPr>
            <a:lvl9pPr lvl="8" algn="ctr" rtl="0">
              <a:lnSpc>
                <a:spcPct val="100000"/>
              </a:lnSpc>
              <a:spcBef>
                <a:spcPts val="0"/>
              </a:spcBef>
              <a:spcAft>
                <a:spcPts val="0"/>
              </a:spcAft>
              <a:buSzPts val="4800"/>
              <a:buNone/>
              <a:defRPr sz="4800"/>
            </a:lvl9pPr>
          </a:lstStyle>
          <a:p>
            <a:endParaRPr/>
          </a:p>
        </p:txBody>
      </p:sp>
      <p:sp>
        <p:nvSpPr>
          <p:cNvPr id="142" name="Google Shape;142;g631497bf10_0_1039"/>
          <p:cNvSpPr txBox="1">
            <a:spLocks noGrp="1"/>
          </p:cNvSpPr>
          <p:nvPr>
            <p:ph type="sldNum" idx="12"/>
          </p:nvPr>
        </p:nvSpPr>
        <p:spPr>
          <a:xfrm>
            <a:off x="11296651" y="6216651"/>
            <a:ext cx="7323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1pPr>
            <a:lvl2pPr marL="0" marR="0" lvl="1"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2pPr>
            <a:lvl3pPr marL="0" marR="0" lvl="2"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3pPr>
            <a:lvl4pPr marL="0" marR="0" lvl="3"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4pPr>
            <a:lvl5pPr marL="0" marR="0" lvl="4"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5pPr>
            <a:lvl6pPr marL="0" marR="0" lvl="5"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6pPr>
            <a:lvl7pPr marL="0" marR="0" lvl="6"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7pPr>
            <a:lvl8pPr marL="0" marR="0" lvl="7"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8pPr>
            <a:lvl9pPr marL="0" marR="0" lvl="8"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3"/>
        <p:cNvGrpSpPr/>
        <p:nvPr/>
      </p:nvGrpSpPr>
      <p:grpSpPr>
        <a:xfrm>
          <a:off x="0" y="0"/>
          <a:ext cx="0" cy="0"/>
          <a:chOff x="0" y="0"/>
          <a:chExt cx="0" cy="0"/>
        </a:xfrm>
      </p:grpSpPr>
      <p:sp>
        <p:nvSpPr>
          <p:cNvPr id="144" name="Google Shape;144;g631497bf10_0_1042"/>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rtl="0">
              <a:lnSpc>
                <a:spcPct val="100000"/>
              </a:lnSpc>
              <a:spcBef>
                <a:spcPts val="0"/>
              </a:spcBef>
              <a:spcAft>
                <a:spcPts val="0"/>
              </a:spcAft>
              <a:buSzPts val="3700"/>
              <a:buNone/>
              <a:defRPr/>
            </a:lvl1pPr>
            <a:lvl2pPr lvl="1" algn="l" rtl="0">
              <a:spcBef>
                <a:spcPts val="0"/>
              </a:spcBef>
              <a:spcAft>
                <a:spcPts val="0"/>
              </a:spcAft>
              <a:buSzPts val="3700"/>
              <a:buNone/>
              <a:defRPr/>
            </a:lvl2pPr>
            <a:lvl3pPr lvl="2" algn="l" rtl="0">
              <a:spcBef>
                <a:spcPts val="0"/>
              </a:spcBef>
              <a:spcAft>
                <a:spcPts val="0"/>
              </a:spcAft>
              <a:buSzPts val="3700"/>
              <a:buNone/>
              <a:defRPr/>
            </a:lvl3pPr>
            <a:lvl4pPr lvl="3" algn="l" rtl="0">
              <a:spcBef>
                <a:spcPts val="0"/>
              </a:spcBef>
              <a:spcAft>
                <a:spcPts val="0"/>
              </a:spcAft>
              <a:buSzPts val="3700"/>
              <a:buNone/>
              <a:defRPr/>
            </a:lvl4pPr>
            <a:lvl5pPr lvl="4" algn="l" rtl="0">
              <a:spcBef>
                <a:spcPts val="0"/>
              </a:spcBef>
              <a:spcAft>
                <a:spcPts val="0"/>
              </a:spcAft>
              <a:buSzPts val="3700"/>
              <a:buNone/>
              <a:defRPr/>
            </a:lvl5pPr>
            <a:lvl6pPr lvl="5" algn="l" rtl="0">
              <a:lnSpc>
                <a:spcPct val="100000"/>
              </a:lnSpc>
              <a:spcBef>
                <a:spcPts val="0"/>
              </a:spcBef>
              <a:spcAft>
                <a:spcPts val="0"/>
              </a:spcAft>
              <a:buSzPts val="3700"/>
              <a:buNone/>
              <a:defRPr/>
            </a:lvl6pPr>
            <a:lvl7pPr lvl="6" algn="l" rtl="0">
              <a:lnSpc>
                <a:spcPct val="100000"/>
              </a:lnSpc>
              <a:spcBef>
                <a:spcPts val="0"/>
              </a:spcBef>
              <a:spcAft>
                <a:spcPts val="0"/>
              </a:spcAft>
              <a:buSzPts val="3700"/>
              <a:buNone/>
              <a:defRPr/>
            </a:lvl7pPr>
            <a:lvl8pPr lvl="7" algn="l" rtl="0">
              <a:lnSpc>
                <a:spcPct val="100000"/>
              </a:lnSpc>
              <a:spcBef>
                <a:spcPts val="0"/>
              </a:spcBef>
              <a:spcAft>
                <a:spcPts val="0"/>
              </a:spcAft>
              <a:buSzPts val="3700"/>
              <a:buNone/>
              <a:defRPr/>
            </a:lvl8pPr>
            <a:lvl9pPr lvl="8" algn="l" rtl="0">
              <a:lnSpc>
                <a:spcPct val="100000"/>
              </a:lnSpc>
              <a:spcBef>
                <a:spcPts val="0"/>
              </a:spcBef>
              <a:spcAft>
                <a:spcPts val="0"/>
              </a:spcAft>
              <a:buSzPts val="3700"/>
              <a:buNone/>
              <a:defRPr/>
            </a:lvl9pPr>
          </a:lstStyle>
          <a:p>
            <a:endParaRPr/>
          </a:p>
        </p:txBody>
      </p:sp>
      <p:sp>
        <p:nvSpPr>
          <p:cNvPr id="145" name="Google Shape;145;g631497bf10_0_1042"/>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gn="l" rtl="0">
              <a:lnSpc>
                <a:spcPct val="100000"/>
              </a:lnSpc>
              <a:spcBef>
                <a:spcPts val="0"/>
              </a:spcBef>
              <a:spcAft>
                <a:spcPts val="0"/>
              </a:spcAft>
              <a:buSzPts val="2400"/>
              <a:buChar char="●"/>
              <a:defRPr/>
            </a:lvl1pPr>
            <a:lvl2pPr marL="914400" lvl="1" indent="-349250" algn="l" rtl="0">
              <a:lnSpc>
                <a:spcPct val="100000"/>
              </a:lnSpc>
              <a:spcBef>
                <a:spcPts val="2100"/>
              </a:spcBef>
              <a:spcAft>
                <a:spcPts val="0"/>
              </a:spcAft>
              <a:buSzPts val="1900"/>
              <a:buChar char="○"/>
              <a:defRPr/>
            </a:lvl2pPr>
            <a:lvl3pPr marL="1371600" lvl="2" indent="-349250" algn="l" rtl="0">
              <a:lnSpc>
                <a:spcPct val="100000"/>
              </a:lnSpc>
              <a:spcBef>
                <a:spcPts val="2100"/>
              </a:spcBef>
              <a:spcAft>
                <a:spcPts val="0"/>
              </a:spcAft>
              <a:buSzPts val="1900"/>
              <a:buChar char="■"/>
              <a:defRPr/>
            </a:lvl3pPr>
            <a:lvl4pPr marL="1828800" lvl="3" indent="-349250" algn="l" rtl="0">
              <a:lnSpc>
                <a:spcPct val="100000"/>
              </a:lnSpc>
              <a:spcBef>
                <a:spcPts val="2100"/>
              </a:spcBef>
              <a:spcAft>
                <a:spcPts val="0"/>
              </a:spcAft>
              <a:buSzPts val="1900"/>
              <a:buChar char="●"/>
              <a:defRPr/>
            </a:lvl4pPr>
            <a:lvl5pPr marL="2286000" lvl="4" indent="-349250" algn="l" rtl="0">
              <a:lnSpc>
                <a:spcPct val="100000"/>
              </a:lnSpc>
              <a:spcBef>
                <a:spcPts val="2100"/>
              </a:spcBef>
              <a:spcAft>
                <a:spcPts val="0"/>
              </a:spcAft>
              <a:buSzPts val="1900"/>
              <a:buChar char="○"/>
              <a:defRPr/>
            </a:lvl5pPr>
            <a:lvl6pPr marL="2743200" lvl="5" indent="-349250" algn="l" rtl="0">
              <a:lnSpc>
                <a:spcPct val="100000"/>
              </a:lnSpc>
              <a:spcBef>
                <a:spcPts val="2100"/>
              </a:spcBef>
              <a:spcAft>
                <a:spcPts val="0"/>
              </a:spcAft>
              <a:buSzPts val="1900"/>
              <a:buChar char="■"/>
              <a:defRPr/>
            </a:lvl6pPr>
            <a:lvl7pPr marL="3200400" lvl="6" indent="-349250" algn="l" rtl="0">
              <a:lnSpc>
                <a:spcPct val="100000"/>
              </a:lnSpc>
              <a:spcBef>
                <a:spcPts val="2100"/>
              </a:spcBef>
              <a:spcAft>
                <a:spcPts val="0"/>
              </a:spcAft>
              <a:buSzPts val="1900"/>
              <a:buChar char="●"/>
              <a:defRPr/>
            </a:lvl7pPr>
            <a:lvl8pPr marL="3657600" lvl="7" indent="-349250" algn="l" rtl="0">
              <a:lnSpc>
                <a:spcPct val="100000"/>
              </a:lnSpc>
              <a:spcBef>
                <a:spcPts val="2100"/>
              </a:spcBef>
              <a:spcAft>
                <a:spcPts val="0"/>
              </a:spcAft>
              <a:buSzPts val="1900"/>
              <a:buChar char="○"/>
              <a:defRPr/>
            </a:lvl8pPr>
            <a:lvl9pPr marL="4114800" lvl="8" indent="-349250" algn="l" rtl="0">
              <a:lnSpc>
                <a:spcPct val="100000"/>
              </a:lnSpc>
              <a:spcBef>
                <a:spcPts val="2100"/>
              </a:spcBef>
              <a:spcAft>
                <a:spcPts val="2100"/>
              </a:spcAft>
              <a:buSzPts val="1900"/>
              <a:buChar char="■"/>
              <a:defRPr/>
            </a:lvl9pPr>
          </a:lstStyle>
          <a:p>
            <a:endParaRPr/>
          </a:p>
        </p:txBody>
      </p:sp>
      <p:sp>
        <p:nvSpPr>
          <p:cNvPr id="146" name="Google Shape;146;g631497bf10_0_1042"/>
          <p:cNvSpPr txBox="1">
            <a:spLocks noGrp="1"/>
          </p:cNvSpPr>
          <p:nvPr>
            <p:ph type="sldNum" idx="12"/>
          </p:nvPr>
        </p:nvSpPr>
        <p:spPr>
          <a:xfrm>
            <a:off x="11296651" y="6216651"/>
            <a:ext cx="7323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1pPr>
            <a:lvl2pPr marL="0" marR="0" lvl="1"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2pPr>
            <a:lvl3pPr marL="0" marR="0" lvl="2"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3pPr>
            <a:lvl4pPr marL="0" marR="0" lvl="3"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4pPr>
            <a:lvl5pPr marL="0" marR="0" lvl="4"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5pPr>
            <a:lvl6pPr marL="0" marR="0" lvl="5"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6pPr>
            <a:lvl7pPr marL="0" marR="0" lvl="6"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7pPr>
            <a:lvl8pPr marL="0" marR="0" lvl="7"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8pPr>
            <a:lvl9pPr marL="0" marR="0" lvl="8"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7"/>
        <p:cNvGrpSpPr/>
        <p:nvPr/>
      </p:nvGrpSpPr>
      <p:grpSpPr>
        <a:xfrm>
          <a:off x="0" y="0"/>
          <a:ext cx="0" cy="0"/>
          <a:chOff x="0" y="0"/>
          <a:chExt cx="0" cy="0"/>
        </a:xfrm>
      </p:grpSpPr>
      <p:sp>
        <p:nvSpPr>
          <p:cNvPr id="148" name="Google Shape;148;g631497bf10_0_1046"/>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rtl="0">
              <a:lnSpc>
                <a:spcPct val="100000"/>
              </a:lnSpc>
              <a:spcBef>
                <a:spcPts val="0"/>
              </a:spcBef>
              <a:spcAft>
                <a:spcPts val="0"/>
              </a:spcAft>
              <a:buSzPts val="3700"/>
              <a:buNone/>
              <a:defRPr/>
            </a:lvl1pPr>
            <a:lvl2pPr lvl="1" algn="l" rtl="0">
              <a:spcBef>
                <a:spcPts val="0"/>
              </a:spcBef>
              <a:spcAft>
                <a:spcPts val="0"/>
              </a:spcAft>
              <a:buSzPts val="3700"/>
              <a:buNone/>
              <a:defRPr/>
            </a:lvl2pPr>
            <a:lvl3pPr lvl="2" algn="l" rtl="0">
              <a:spcBef>
                <a:spcPts val="0"/>
              </a:spcBef>
              <a:spcAft>
                <a:spcPts val="0"/>
              </a:spcAft>
              <a:buSzPts val="3700"/>
              <a:buNone/>
              <a:defRPr/>
            </a:lvl3pPr>
            <a:lvl4pPr lvl="3" algn="l" rtl="0">
              <a:spcBef>
                <a:spcPts val="0"/>
              </a:spcBef>
              <a:spcAft>
                <a:spcPts val="0"/>
              </a:spcAft>
              <a:buSzPts val="3700"/>
              <a:buNone/>
              <a:defRPr/>
            </a:lvl4pPr>
            <a:lvl5pPr lvl="4" algn="l" rtl="0">
              <a:spcBef>
                <a:spcPts val="0"/>
              </a:spcBef>
              <a:spcAft>
                <a:spcPts val="0"/>
              </a:spcAft>
              <a:buSzPts val="3700"/>
              <a:buNone/>
              <a:defRPr/>
            </a:lvl5pPr>
            <a:lvl6pPr lvl="5" algn="l" rtl="0">
              <a:lnSpc>
                <a:spcPct val="100000"/>
              </a:lnSpc>
              <a:spcBef>
                <a:spcPts val="0"/>
              </a:spcBef>
              <a:spcAft>
                <a:spcPts val="0"/>
              </a:spcAft>
              <a:buSzPts val="3700"/>
              <a:buNone/>
              <a:defRPr/>
            </a:lvl6pPr>
            <a:lvl7pPr lvl="6" algn="l" rtl="0">
              <a:lnSpc>
                <a:spcPct val="100000"/>
              </a:lnSpc>
              <a:spcBef>
                <a:spcPts val="0"/>
              </a:spcBef>
              <a:spcAft>
                <a:spcPts val="0"/>
              </a:spcAft>
              <a:buSzPts val="3700"/>
              <a:buNone/>
              <a:defRPr/>
            </a:lvl7pPr>
            <a:lvl8pPr lvl="7" algn="l" rtl="0">
              <a:lnSpc>
                <a:spcPct val="100000"/>
              </a:lnSpc>
              <a:spcBef>
                <a:spcPts val="0"/>
              </a:spcBef>
              <a:spcAft>
                <a:spcPts val="0"/>
              </a:spcAft>
              <a:buSzPts val="3700"/>
              <a:buNone/>
              <a:defRPr/>
            </a:lvl8pPr>
            <a:lvl9pPr lvl="8" algn="l" rtl="0">
              <a:lnSpc>
                <a:spcPct val="100000"/>
              </a:lnSpc>
              <a:spcBef>
                <a:spcPts val="0"/>
              </a:spcBef>
              <a:spcAft>
                <a:spcPts val="0"/>
              </a:spcAft>
              <a:buSzPts val="3700"/>
              <a:buNone/>
              <a:defRPr/>
            </a:lvl9pPr>
          </a:lstStyle>
          <a:p>
            <a:endParaRPr/>
          </a:p>
        </p:txBody>
      </p:sp>
      <p:sp>
        <p:nvSpPr>
          <p:cNvPr id="149" name="Google Shape;149;g631497bf10_0_1046"/>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rtl="0">
              <a:lnSpc>
                <a:spcPct val="100000"/>
              </a:lnSpc>
              <a:spcBef>
                <a:spcPts val="0"/>
              </a:spcBef>
              <a:spcAft>
                <a:spcPts val="0"/>
              </a:spcAft>
              <a:buSzPts val="1900"/>
              <a:buChar char="●"/>
              <a:defRPr sz="1900"/>
            </a:lvl1pPr>
            <a:lvl2pPr marL="914400" lvl="1" indent="-330200" algn="l" rtl="0">
              <a:lnSpc>
                <a:spcPct val="100000"/>
              </a:lnSpc>
              <a:spcBef>
                <a:spcPts val="2100"/>
              </a:spcBef>
              <a:spcAft>
                <a:spcPts val="0"/>
              </a:spcAft>
              <a:buSzPts val="1600"/>
              <a:buChar char="○"/>
              <a:defRPr sz="1600"/>
            </a:lvl2pPr>
            <a:lvl3pPr marL="1371600" lvl="2" indent="-330200" algn="l" rtl="0">
              <a:lnSpc>
                <a:spcPct val="100000"/>
              </a:lnSpc>
              <a:spcBef>
                <a:spcPts val="2100"/>
              </a:spcBef>
              <a:spcAft>
                <a:spcPts val="0"/>
              </a:spcAft>
              <a:buSzPts val="1600"/>
              <a:buChar char="■"/>
              <a:defRPr sz="1600"/>
            </a:lvl3pPr>
            <a:lvl4pPr marL="1828800" lvl="3" indent="-330200" algn="l" rtl="0">
              <a:lnSpc>
                <a:spcPct val="100000"/>
              </a:lnSpc>
              <a:spcBef>
                <a:spcPts val="2100"/>
              </a:spcBef>
              <a:spcAft>
                <a:spcPts val="0"/>
              </a:spcAft>
              <a:buSzPts val="1600"/>
              <a:buChar char="●"/>
              <a:defRPr sz="1600"/>
            </a:lvl4pPr>
            <a:lvl5pPr marL="2286000" lvl="4" indent="-330200" algn="l" rtl="0">
              <a:lnSpc>
                <a:spcPct val="100000"/>
              </a:lnSpc>
              <a:spcBef>
                <a:spcPts val="2100"/>
              </a:spcBef>
              <a:spcAft>
                <a:spcPts val="0"/>
              </a:spcAft>
              <a:buSzPts val="1600"/>
              <a:buChar char="○"/>
              <a:defRPr sz="1600"/>
            </a:lvl5pPr>
            <a:lvl6pPr marL="2743200" lvl="5" indent="-330200" algn="l" rtl="0">
              <a:lnSpc>
                <a:spcPct val="100000"/>
              </a:lnSpc>
              <a:spcBef>
                <a:spcPts val="2100"/>
              </a:spcBef>
              <a:spcAft>
                <a:spcPts val="0"/>
              </a:spcAft>
              <a:buSzPts val="1600"/>
              <a:buChar char="■"/>
              <a:defRPr sz="1600"/>
            </a:lvl6pPr>
            <a:lvl7pPr marL="3200400" lvl="6" indent="-330200" algn="l" rtl="0">
              <a:lnSpc>
                <a:spcPct val="100000"/>
              </a:lnSpc>
              <a:spcBef>
                <a:spcPts val="2100"/>
              </a:spcBef>
              <a:spcAft>
                <a:spcPts val="0"/>
              </a:spcAft>
              <a:buSzPts val="1600"/>
              <a:buChar char="●"/>
              <a:defRPr sz="1600"/>
            </a:lvl7pPr>
            <a:lvl8pPr marL="3657600" lvl="7" indent="-330200" algn="l" rtl="0">
              <a:lnSpc>
                <a:spcPct val="100000"/>
              </a:lnSpc>
              <a:spcBef>
                <a:spcPts val="2100"/>
              </a:spcBef>
              <a:spcAft>
                <a:spcPts val="0"/>
              </a:spcAft>
              <a:buSzPts val="1600"/>
              <a:buChar char="○"/>
              <a:defRPr sz="1600"/>
            </a:lvl8pPr>
            <a:lvl9pPr marL="4114800" lvl="8" indent="-330200" algn="l" rtl="0">
              <a:lnSpc>
                <a:spcPct val="100000"/>
              </a:lnSpc>
              <a:spcBef>
                <a:spcPts val="2100"/>
              </a:spcBef>
              <a:spcAft>
                <a:spcPts val="2100"/>
              </a:spcAft>
              <a:buSzPts val="1600"/>
              <a:buChar char="■"/>
              <a:defRPr sz="1600"/>
            </a:lvl9pPr>
          </a:lstStyle>
          <a:p>
            <a:endParaRPr/>
          </a:p>
        </p:txBody>
      </p:sp>
      <p:sp>
        <p:nvSpPr>
          <p:cNvPr id="150" name="Google Shape;150;g631497bf10_0_1046"/>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rtl="0">
              <a:lnSpc>
                <a:spcPct val="100000"/>
              </a:lnSpc>
              <a:spcBef>
                <a:spcPts val="0"/>
              </a:spcBef>
              <a:spcAft>
                <a:spcPts val="0"/>
              </a:spcAft>
              <a:buSzPts val="1900"/>
              <a:buChar char="●"/>
              <a:defRPr sz="1900"/>
            </a:lvl1pPr>
            <a:lvl2pPr marL="914400" lvl="1" indent="-330200" algn="l" rtl="0">
              <a:lnSpc>
                <a:spcPct val="100000"/>
              </a:lnSpc>
              <a:spcBef>
                <a:spcPts val="2100"/>
              </a:spcBef>
              <a:spcAft>
                <a:spcPts val="0"/>
              </a:spcAft>
              <a:buSzPts val="1600"/>
              <a:buChar char="○"/>
              <a:defRPr sz="1600"/>
            </a:lvl2pPr>
            <a:lvl3pPr marL="1371600" lvl="2" indent="-330200" algn="l" rtl="0">
              <a:lnSpc>
                <a:spcPct val="100000"/>
              </a:lnSpc>
              <a:spcBef>
                <a:spcPts val="2100"/>
              </a:spcBef>
              <a:spcAft>
                <a:spcPts val="0"/>
              </a:spcAft>
              <a:buSzPts val="1600"/>
              <a:buChar char="■"/>
              <a:defRPr sz="1600"/>
            </a:lvl3pPr>
            <a:lvl4pPr marL="1828800" lvl="3" indent="-330200" algn="l" rtl="0">
              <a:lnSpc>
                <a:spcPct val="100000"/>
              </a:lnSpc>
              <a:spcBef>
                <a:spcPts val="2100"/>
              </a:spcBef>
              <a:spcAft>
                <a:spcPts val="0"/>
              </a:spcAft>
              <a:buSzPts val="1600"/>
              <a:buChar char="●"/>
              <a:defRPr sz="1600"/>
            </a:lvl4pPr>
            <a:lvl5pPr marL="2286000" lvl="4" indent="-330200" algn="l" rtl="0">
              <a:lnSpc>
                <a:spcPct val="100000"/>
              </a:lnSpc>
              <a:spcBef>
                <a:spcPts val="2100"/>
              </a:spcBef>
              <a:spcAft>
                <a:spcPts val="0"/>
              </a:spcAft>
              <a:buSzPts val="1600"/>
              <a:buChar char="○"/>
              <a:defRPr sz="1600"/>
            </a:lvl5pPr>
            <a:lvl6pPr marL="2743200" lvl="5" indent="-330200" algn="l" rtl="0">
              <a:lnSpc>
                <a:spcPct val="100000"/>
              </a:lnSpc>
              <a:spcBef>
                <a:spcPts val="2100"/>
              </a:spcBef>
              <a:spcAft>
                <a:spcPts val="0"/>
              </a:spcAft>
              <a:buSzPts val="1600"/>
              <a:buChar char="■"/>
              <a:defRPr sz="1600"/>
            </a:lvl6pPr>
            <a:lvl7pPr marL="3200400" lvl="6" indent="-330200" algn="l" rtl="0">
              <a:lnSpc>
                <a:spcPct val="100000"/>
              </a:lnSpc>
              <a:spcBef>
                <a:spcPts val="2100"/>
              </a:spcBef>
              <a:spcAft>
                <a:spcPts val="0"/>
              </a:spcAft>
              <a:buSzPts val="1600"/>
              <a:buChar char="●"/>
              <a:defRPr sz="1600"/>
            </a:lvl7pPr>
            <a:lvl8pPr marL="3657600" lvl="7" indent="-330200" algn="l" rtl="0">
              <a:lnSpc>
                <a:spcPct val="100000"/>
              </a:lnSpc>
              <a:spcBef>
                <a:spcPts val="2100"/>
              </a:spcBef>
              <a:spcAft>
                <a:spcPts val="0"/>
              </a:spcAft>
              <a:buSzPts val="1600"/>
              <a:buChar char="○"/>
              <a:defRPr sz="1600"/>
            </a:lvl8pPr>
            <a:lvl9pPr marL="4114800" lvl="8" indent="-330200" algn="l" rtl="0">
              <a:lnSpc>
                <a:spcPct val="100000"/>
              </a:lnSpc>
              <a:spcBef>
                <a:spcPts val="2100"/>
              </a:spcBef>
              <a:spcAft>
                <a:spcPts val="2100"/>
              </a:spcAft>
              <a:buSzPts val="1600"/>
              <a:buChar char="■"/>
              <a:defRPr sz="1600"/>
            </a:lvl9pPr>
          </a:lstStyle>
          <a:p>
            <a:endParaRPr/>
          </a:p>
        </p:txBody>
      </p:sp>
      <p:sp>
        <p:nvSpPr>
          <p:cNvPr id="151" name="Google Shape;151;g631497bf10_0_1046"/>
          <p:cNvSpPr txBox="1">
            <a:spLocks noGrp="1"/>
          </p:cNvSpPr>
          <p:nvPr>
            <p:ph type="sldNum" idx="12"/>
          </p:nvPr>
        </p:nvSpPr>
        <p:spPr>
          <a:xfrm>
            <a:off x="11296651" y="6216651"/>
            <a:ext cx="7323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1pPr>
            <a:lvl2pPr marL="0" marR="0" lvl="1"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2pPr>
            <a:lvl3pPr marL="0" marR="0" lvl="2"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3pPr>
            <a:lvl4pPr marL="0" marR="0" lvl="3"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4pPr>
            <a:lvl5pPr marL="0" marR="0" lvl="4"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5pPr>
            <a:lvl6pPr marL="0" marR="0" lvl="5"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6pPr>
            <a:lvl7pPr marL="0" marR="0" lvl="6"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7pPr>
            <a:lvl8pPr marL="0" marR="0" lvl="7"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8pPr>
            <a:lvl9pPr marL="0" marR="0" lvl="8"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52"/>
        <p:cNvGrpSpPr/>
        <p:nvPr/>
      </p:nvGrpSpPr>
      <p:grpSpPr>
        <a:xfrm>
          <a:off x="0" y="0"/>
          <a:ext cx="0" cy="0"/>
          <a:chOff x="0" y="0"/>
          <a:chExt cx="0" cy="0"/>
        </a:xfrm>
      </p:grpSpPr>
      <p:sp>
        <p:nvSpPr>
          <p:cNvPr id="153" name="Google Shape;153;g631497bf10_0_1051"/>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Autofit/>
          </a:bodyPr>
          <a:lstStyle>
            <a:lvl1pPr lvl="0" algn="l" rtl="0">
              <a:lnSpc>
                <a:spcPct val="100000"/>
              </a:lnSpc>
              <a:spcBef>
                <a:spcPts val="0"/>
              </a:spcBef>
              <a:spcAft>
                <a:spcPts val="0"/>
              </a:spcAft>
              <a:buSzPts val="3200"/>
              <a:buNone/>
              <a:defRPr sz="3200"/>
            </a:lvl1pPr>
            <a:lvl2pPr lvl="1" algn="l" rtl="0">
              <a:spcBef>
                <a:spcPts val="0"/>
              </a:spcBef>
              <a:spcAft>
                <a:spcPts val="0"/>
              </a:spcAft>
              <a:buSzPts val="3200"/>
              <a:buNone/>
              <a:defRPr sz="3200"/>
            </a:lvl2pPr>
            <a:lvl3pPr lvl="2" algn="l" rtl="0">
              <a:spcBef>
                <a:spcPts val="0"/>
              </a:spcBef>
              <a:spcAft>
                <a:spcPts val="0"/>
              </a:spcAft>
              <a:buSzPts val="3200"/>
              <a:buNone/>
              <a:defRPr sz="3200"/>
            </a:lvl3pPr>
            <a:lvl4pPr lvl="3" algn="l" rtl="0">
              <a:spcBef>
                <a:spcPts val="0"/>
              </a:spcBef>
              <a:spcAft>
                <a:spcPts val="0"/>
              </a:spcAft>
              <a:buSzPts val="3200"/>
              <a:buNone/>
              <a:defRPr sz="3200"/>
            </a:lvl4pPr>
            <a:lvl5pPr lvl="4" algn="l" rtl="0">
              <a:spcBef>
                <a:spcPts val="0"/>
              </a:spcBef>
              <a:spcAft>
                <a:spcPts val="0"/>
              </a:spcAft>
              <a:buSzPts val="3200"/>
              <a:buNone/>
              <a:defRPr sz="3200"/>
            </a:lvl5pPr>
            <a:lvl6pPr lvl="5" algn="l" rtl="0">
              <a:lnSpc>
                <a:spcPct val="100000"/>
              </a:lnSpc>
              <a:spcBef>
                <a:spcPts val="0"/>
              </a:spcBef>
              <a:spcAft>
                <a:spcPts val="0"/>
              </a:spcAft>
              <a:buSzPts val="3200"/>
              <a:buNone/>
              <a:defRPr sz="3200"/>
            </a:lvl6pPr>
            <a:lvl7pPr lvl="6" algn="l" rtl="0">
              <a:lnSpc>
                <a:spcPct val="100000"/>
              </a:lnSpc>
              <a:spcBef>
                <a:spcPts val="0"/>
              </a:spcBef>
              <a:spcAft>
                <a:spcPts val="0"/>
              </a:spcAft>
              <a:buSzPts val="3200"/>
              <a:buNone/>
              <a:defRPr sz="3200"/>
            </a:lvl7pPr>
            <a:lvl8pPr lvl="7" algn="l" rtl="0">
              <a:lnSpc>
                <a:spcPct val="100000"/>
              </a:lnSpc>
              <a:spcBef>
                <a:spcPts val="0"/>
              </a:spcBef>
              <a:spcAft>
                <a:spcPts val="0"/>
              </a:spcAft>
              <a:buSzPts val="3200"/>
              <a:buNone/>
              <a:defRPr sz="3200"/>
            </a:lvl8pPr>
            <a:lvl9pPr lvl="8" algn="l" rtl="0">
              <a:lnSpc>
                <a:spcPct val="100000"/>
              </a:lnSpc>
              <a:spcBef>
                <a:spcPts val="0"/>
              </a:spcBef>
              <a:spcAft>
                <a:spcPts val="0"/>
              </a:spcAft>
              <a:buSzPts val="3200"/>
              <a:buNone/>
              <a:defRPr sz="3200"/>
            </a:lvl9pPr>
          </a:lstStyle>
          <a:p>
            <a:endParaRPr/>
          </a:p>
        </p:txBody>
      </p:sp>
      <p:sp>
        <p:nvSpPr>
          <p:cNvPr id="154" name="Google Shape;154;g631497bf10_0_1051"/>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Autofit/>
          </a:bodyPr>
          <a:lstStyle>
            <a:lvl1pPr marL="457200" lvl="0" indent="-330200" algn="l" rtl="0">
              <a:lnSpc>
                <a:spcPct val="100000"/>
              </a:lnSpc>
              <a:spcBef>
                <a:spcPts val="0"/>
              </a:spcBef>
              <a:spcAft>
                <a:spcPts val="0"/>
              </a:spcAft>
              <a:buSzPts val="1600"/>
              <a:buChar char="●"/>
              <a:defRPr sz="1600"/>
            </a:lvl1pPr>
            <a:lvl2pPr marL="914400" lvl="1" indent="-330200" algn="l" rtl="0">
              <a:lnSpc>
                <a:spcPct val="100000"/>
              </a:lnSpc>
              <a:spcBef>
                <a:spcPts val="2100"/>
              </a:spcBef>
              <a:spcAft>
                <a:spcPts val="0"/>
              </a:spcAft>
              <a:buSzPts val="1600"/>
              <a:buChar char="○"/>
              <a:defRPr sz="1600"/>
            </a:lvl2pPr>
            <a:lvl3pPr marL="1371600" lvl="2" indent="-330200" algn="l" rtl="0">
              <a:lnSpc>
                <a:spcPct val="100000"/>
              </a:lnSpc>
              <a:spcBef>
                <a:spcPts val="2100"/>
              </a:spcBef>
              <a:spcAft>
                <a:spcPts val="0"/>
              </a:spcAft>
              <a:buSzPts val="1600"/>
              <a:buChar char="■"/>
              <a:defRPr sz="1600"/>
            </a:lvl3pPr>
            <a:lvl4pPr marL="1828800" lvl="3" indent="-330200" algn="l" rtl="0">
              <a:lnSpc>
                <a:spcPct val="100000"/>
              </a:lnSpc>
              <a:spcBef>
                <a:spcPts val="2100"/>
              </a:spcBef>
              <a:spcAft>
                <a:spcPts val="0"/>
              </a:spcAft>
              <a:buSzPts val="1600"/>
              <a:buChar char="●"/>
              <a:defRPr sz="1600"/>
            </a:lvl4pPr>
            <a:lvl5pPr marL="2286000" lvl="4" indent="-330200" algn="l" rtl="0">
              <a:lnSpc>
                <a:spcPct val="100000"/>
              </a:lnSpc>
              <a:spcBef>
                <a:spcPts val="2100"/>
              </a:spcBef>
              <a:spcAft>
                <a:spcPts val="0"/>
              </a:spcAft>
              <a:buSzPts val="1600"/>
              <a:buChar char="○"/>
              <a:defRPr sz="1600"/>
            </a:lvl5pPr>
            <a:lvl6pPr marL="2743200" lvl="5" indent="-330200" algn="l" rtl="0">
              <a:lnSpc>
                <a:spcPct val="100000"/>
              </a:lnSpc>
              <a:spcBef>
                <a:spcPts val="2100"/>
              </a:spcBef>
              <a:spcAft>
                <a:spcPts val="0"/>
              </a:spcAft>
              <a:buSzPts val="1600"/>
              <a:buChar char="■"/>
              <a:defRPr sz="1600"/>
            </a:lvl6pPr>
            <a:lvl7pPr marL="3200400" lvl="6" indent="-330200" algn="l" rtl="0">
              <a:lnSpc>
                <a:spcPct val="100000"/>
              </a:lnSpc>
              <a:spcBef>
                <a:spcPts val="2100"/>
              </a:spcBef>
              <a:spcAft>
                <a:spcPts val="0"/>
              </a:spcAft>
              <a:buSzPts val="1600"/>
              <a:buChar char="●"/>
              <a:defRPr sz="1600"/>
            </a:lvl7pPr>
            <a:lvl8pPr marL="3657600" lvl="7" indent="-330200" algn="l" rtl="0">
              <a:lnSpc>
                <a:spcPct val="100000"/>
              </a:lnSpc>
              <a:spcBef>
                <a:spcPts val="2100"/>
              </a:spcBef>
              <a:spcAft>
                <a:spcPts val="0"/>
              </a:spcAft>
              <a:buSzPts val="1600"/>
              <a:buChar char="○"/>
              <a:defRPr sz="1600"/>
            </a:lvl8pPr>
            <a:lvl9pPr marL="4114800" lvl="8" indent="-330200" algn="l" rtl="0">
              <a:lnSpc>
                <a:spcPct val="100000"/>
              </a:lnSpc>
              <a:spcBef>
                <a:spcPts val="2100"/>
              </a:spcBef>
              <a:spcAft>
                <a:spcPts val="2100"/>
              </a:spcAft>
              <a:buSzPts val="1600"/>
              <a:buChar char="■"/>
              <a:defRPr sz="1600"/>
            </a:lvl9pPr>
          </a:lstStyle>
          <a:p>
            <a:endParaRPr/>
          </a:p>
        </p:txBody>
      </p:sp>
      <p:sp>
        <p:nvSpPr>
          <p:cNvPr id="155" name="Google Shape;155;g631497bf10_0_1051"/>
          <p:cNvSpPr txBox="1">
            <a:spLocks noGrp="1"/>
          </p:cNvSpPr>
          <p:nvPr>
            <p:ph type="sldNum" idx="12"/>
          </p:nvPr>
        </p:nvSpPr>
        <p:spPr>
          <a:xfrm>
            <a:off x="11296651" y="6216651"/>
            <a:ext cx="7323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1pPr>
            <a:lvl2pPr marL="0" marR="0" lvl="1"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2pPr>
            <a:lvl3pPr marL="0" marR="0" lvl="2"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3pPr>
            <a:lvl4pPr marL="0" marR="0" lvl="3"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4pPr>
            <a:lvl5pPr marL="0" marR="0" lvl="4"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5pPr>
            <a:lvl6pPr marL="0" marR="0" lvl="5"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6pPr>
            <a:lvl7pPr marL="0" marR="0" lvl="6"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7pPr>
            <a:lvl8pPr marL="0" marR="0" lvl="7"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8pPr>
            <a:lvl9pPr marL="0" marR="0" lvl="8"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56"/>
        <p:cNvGrpSpPr/>
        <p:nvPr/>
      </p:nvGrpSpPr>
      <p:grpSpPr>
        <a:xfrm>
          <a:off x="0" y="0"/>
          <a:ext cx="0" cy="0"/>
          <a:chOff x="0" y="0"/>
          <a:chExt cx="0" cy="0"/>
        </a:xfrm>
      </p:grpSpPr>
      <p:sp>
        <p:nvSpPr>
          <p:cNvPr id="157" name="Google Shape;157;g631497bf10_0_1055"/>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Autofit/>
          </a:bodyPr>
          <a:lstStyle>
            <a:lvl1pPr lvl="0" algn="l" rtl="0">
              <a:lnSpc>
                <a:spcPct val="100000"/>
              </a:lnSpc>
              <a:spcBef>
                <a:spcPts val="0"/>
              </a:spcBef>
              <a:spcAft>
                <a:spcPts val="0"/>
              </a:spcAft>
              <a:buSzPts val="6400"/>
              <a:buNone/>
              <a:defRPr sz="6400"/>
            </a:lvl1pPr>
            <a:lvl2pPr lvl="1" algn="l" rtl="0">
              <a:spcBef>
                <a:spcPts val="0"/>
              </a:spcBef>
              <a:spcAft>
                <a:spcPts val="0"/>
              </a:spcAft>
              <a:buSzPts val="6400"/>
              <a:buNone/>
              <a:defRPr sz="6400"/>
            </a:lvl2pPr>
            <a:lvl3pPr lvl="2" algn="l" rtl="0">
              <a:spcBef>
                <a:spcPts val="0"/>
              </a:spcBef>
              <a:spcAft>
                <a:spcPts val="0"/>
              </a:spcAft>
              <a:buSzPts val="6400"/>
              <a:buNone/>
              <a:defRPr sz="6400"/>
            </a:lvl3pPr>
            <a:lvl4pPr lvl="3" algn="l" rtl="0">
              <a:spcBef>
                <a:spcPts val="0"/>
              </a:spcBef>
              <a:spcAft>
                <a:spcPts val="0"/>
              </a:spcAft>
              <a:buSzPts val="6400"/>
              <a:buNone/>
              <a:defRPr sz="6400"/>
            </a:lvl4pPr>
            <a:lvl5pPr lvl="4" algn="l" rtl="0">
              <a:spcBef>
                <a:spcPts val="0"/>
              </a:spcBef>
              <a:spcAft>
                <a:spcPts val="0"/>
              </a:spcAft>
              <a:buSzPts val="6400"/>
              <a:buNone/>
              <a:defRPr sz="6400"/>
            </a:lvl5pPr>
            <a:lvl6pPr lvl="5" algn="l" rtl="0">
              <a:lnSpc>
                <a:spcPct val="100000"/>
              </a:lnSpc>
              <a:spcBef>
                <a:spcPts val="0"/>
              </a:spcBef>
              <a:spcAft>
                <a:spcPts val="0"/>
              </a:spcAft>
              <a:buSzPts val="6400"/>
              <a:buNone/>
              <a:defRPr sz="6400"/>
            </a:lvl6pPr>
            <a:lvl7pPr lvl="6" algn="l" rtl="0">
              <a:lnSpc>
                <a:spcPct val="100000"/>
              </a:lnSpc>
              <a:spcBef>
                <a:spcPts val="0"/>
              </a:spcBef>
              <a:spcAft>
                <a:spcPts val="0"/>
              </a:spcAft>
              <a:buSzPts val="6400"/>
              <a:buNone/>
              <a:defRPr sz="6400"/>
            </a:lvl7pPr>
            <a:lvl8pPr lvl="7" algn="l" rtl="0">
              <a:lnSpc>
                <a:spcPct val="100000"/>
              </a:lnSpc>
              <a:spcBef>
                <a:spcPts val="0"/>
              </a:spcBef>
              <a:spcAft>
                <a:spcPts val="0"/>
              </a:spcAft>
              <a:buSzPts val="6400"/>
              <a:buNone/>
              <a:defRPr sz="6400"/>
            </a:lvl8pPr>
            <a:lvl9pPr lvl="8" algn="l" rtl="0">
              <a:lnSpc>
                <a:spcPct val="100000"/>
              </a:lnSpc>
              <a:spcBef>
                <a:spcPts val="0"/>
              </a:spcBef>
              <a:spcAft>
                <a:spcPts val="0"/>
              </a:spcAft>
              <a:buSzPts val="6400"/>
              <a:buNone/>
              <a:defRPr sz="6400"/>
            </a:lvl9pPr>
          </a:lstStyle>
          <a:p>
            <a:endParaRPr/>
          </a:p>
        </p:txBody>
      </p:sp>
      <p:sp>
        <p:nvSpPr>
          <p:cNvPr id="158" name="Google Shape;158;g631497bf10_0_1055"/>
          <p:cNvSpPr txBox="1">
            <a:spLocks noGrp="1"/>
          </p:cNvSpPr>
          <p:nvPr>
            <p:ph type="sldNum" idx="12"/>
          </p:nvPr>
        </p:nvSpPr>
        <p:spPr>
          <a:xfrm>
            <a:off x="11296651" y="6216651"/>
            <a:ext cx="7323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1pPr>
            <a:lvl2pPr marL="0" marR="0" lvl="1"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2pPr>
            <a:lvl3pPr marL="0" marR="0" lvl="2"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3pPr>
            <a:lvl4pPr marL="0" marR="0" lvl="3"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4pPr>
            <a:lvl5pPr marL="0" marR="0" lvl="4"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5pPr>
            <a:lvl6pPr marL="0" marR="0" lvl="5"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6pPr>
            <a:lvl7pPr marL="0" marR="0" lvl="6"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7pPr>
            <a:lvl8pPr marL="0" marR="0" lvl="7"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8pPr>
            <a:lvl9pPr marL="0" marR="0" lvl="8"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lt1"/>
        </a:solidFill>
        <a:effectLst/>
      </p:bgPr>
    </p:bg>
    <p:spTree>
      <p:nvGrpSpPr>
        <p:cNvPr id="1" name="Shape 159"/>
        <p:cNvGrpSpPr/>
        <p:nvPr/>
      </p:nvGrpSpPr>
      <p:grpSpPr>
        <a:xfrm>
          <a:off x="0" y="0"/>
          <a:ext cx="0" cy="0"/>
          <a:chOff x="0" y="0"/>
          <a:chExt cx="0" cy="0"/>
        </a:xfrm>
      </p:grpSpPr>
      <p:sp>
        <p:nvSpPr>
          <p:cNvPr id="160" name="Google Shape;160;g631497bf10_0_1058"/>
          <p:cNvSpPr/>
          <p:nvPr/>
        </p:nvSpPr>
        <p:spPr>
          <a:xfrm>
            <a:off x="6096000" y="0"/>
            <a:ext cx="6096000" cy="6858000"/>
          </a:xfrm>
          <a:prstGeom prst="rect">
            <a:avLst/>
          </a:pr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161" name="Google Shape;161;g631497bf10_0_1058"/>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Autofit/>
          </a:bodyPr>
          <a:lstStyle>
            <a:lvl1pPr lvl="0" algn="ctr" rtl="0">
              <a:lnSpc>
                <a:spcPct val="100000"/>
              </a:lnSpc>
              <a:spcBef>
                <a:spcPts val="0"/>
              </a:spcBef>
              <a:spcAft>
                <a:spcPts val="0"/>
              </a:spcAft>
              <a:buSzPts val="5600"/>
              <a:buNone/>
              <a:defRPr sz="5600"/>
            </a:lvl1pPr>
            <a:lvl2pPr lvl="1" algn="ctr" rtl="0">
              <a:spcBef>
                <a:spcPts val="0"/>
              </a:spcBef>
              <a:spcAft>
                <a:spcPts val="0"/>
              </a:spcAft>
              <a:buSzPts val="5600"/>
              <a:buNone/>
              <a:defRPr sz="5600"/>
            </a:lvl2pPr>
            <a:lvl3pPr lvl="2" algn="ctr" rtl="0">
              <a:spcBef>
                <a:spcPts val="0"/>
              </a:spcBef>
              <a:spcAft>
                <a:spcPts val="0"/>
              </a:spcAft>
              <a:buSzPts val="5600"/>
              <a:buNone/>
              <a:defRPr sz="5600"/>
            </a:lvl3pPr>
            <a:lvl4pPr lvl="3" algn="ctr" rtl="0">
              <a:spcBef>
                <a:spcPts val="0"/>
              </a:spcBef>
              <a:spcAft>
                <a:spcPts val="0"/>
              </a:spcAft>
              <a:buSzPts val="5600"/>
              <a:buNone/>
              <a:defRPr sz="5600"/>
            </a:lvl4pPr>
            <a:lvl5pPr lvl="4" algn="ctr" rtl="0">
              <a:spcBef>
                <a:spcPts val="0"/>
              </a:spcBef>
              <a:spcAft>
                <a:spcPts val="0"/>
              </a:spcAft>
              <a:buSzPts val="5600"/>
              <a:buNone/>
              <a:defRPr sz="5600"/>
            </a:lvl5pPr>
            <a:lvl6pPr lvl="5" algn="ctr" rtl="0">
              <a:lnSpc>
                <a:spcPct val="100000"/>
              </a:lnSpc>
              <a:spcBef>
                <a:spcPts val="0"/>
              </a:spcBef>
              <a:spcAft>
                <a:spcPts val="0"/>
              </a:spcAft>
              <a:buSzPts val="5600"/>
              <a:buNone/>
              <a:defRPr sz="5600"/>
            </a:lvl6pPr>
            <a:lvl7pPr lvl="6" algn="ctr" rtl="0">
              <a:lnSpc>
                <a:spcPct val="100000"/>
              </a:lnSpc>
              <a:spcBef>
                <a:spcPts val="0"/>
              </a:spcBef>
              <a:spcAft>
                <a:spcPts val="0"/>
              </a:spcAft>
              <a:buSzPts val="5600"/>
              <a:buNone/>
              <a:defRPr sz="5600"/>
            </a:lvl7pPr>
            <a:lvl8pPr lvl="7" algn="ctr" rtl="0">
              <a:lnSpc>
                <a:spcPct val="100000"/>
              </a:lnSpc>
              <a:spcBef>
                <a:spcPts val="0"/>
              </a:spcBef>
              <a:spcAft>
                <a:spcPts val="0"/>
              </a:spcAft>
              <a:buSzPts val="5600"/>
              <a:buNone/>
              <a:defRPr sz="5600"/>
            </a:lvl8pPr>
            <a:lvl9pPr lvl="8" algn="ctr" rtl="0">
              <a:lnSpc>
                <a:spcPct val="100000"/>
              </a:lnSpc>
              <a:spcBef>
                <a:spcPts val="0"/>
              </a:spcBef>
              <a:spcAft>
                <a:spcPts val="0"/>
              </a:spcAft>
              <a:buSzPts val="5600"/>
              <a:buNone/>
              <a:defRPr sz="5600"/>
            </a:lvl9pPr>
          </a:lstStyle>
          <a:p>
            <a:endParaRPr/>
          </a:p>
        </p:txBody>
      </p:sp>
      <p:sp>
        <p:nvSpPr>
          <p:cNvPr id="162" name="Google Shape;162;g631497bf10_0_1058"/>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63" name="Google Shape;163;g631497bf10_0_1058"/>
          <p:cNvSpPr txBox="1">
            <a:spLocks noGrp="1"/>
          </p:cNvSpPr>
          <p:nvPr>
            <p:ph type="body" idx="2"/>
          </p:nvPr>
        </p:nvSpPr>
        <p:spPr>
          <a:xfrm>
            <a:off x="6586000" y="965600"/>
            <a:ext cx="5115900" cy="4926900"/>
          </a:xfrm>
          <a:prstGeom prst="rect">
            <a:avLst/>
          </a:prstGeom>
          <a:noFill/>
          <a:ln>
            <a:noFill/>
          </a:ln>
        </p:spPr>
        <p:txBody>
          <a:bodyPr spcFirstLastPara="1" wrap="square" lIns="121900" tIns="121900" rIns="121900" bIns="121900" anchor="ctr" anchorCtr="0">
            <a:noAutofit/>
          </a:bodyPr>
          <a:lstStyle>
            <a:lvl1pPr marL="457200" lvl="0" indent="-381000" algn="l" rtl="0">
              <a:lnSpc>
                <a:spcPct val="100000"/>
              </a:lnSpc>
              <a:spcBef>
                <a:spcPts val="0"/>
              </a:spcBef>
              <a:spcAft>
                <a:spcPts val="0"/>
              </a:spcAft>
              <a:buClr>
                <a:schemeClr val="dk1"/>
              </a:buClr>
              <a:buSzPts val="2400"/>
              <a:buChar char="●"/>
              <a:defRPr>
                <a:solidFill>
                  <a:schemeClr val="dk1"/>
                </a:solidFill>
              </a:defRPr>
            </a:lvl1pPr>
            <a:lvl2pPr marL="914400" lvl="1" indent="-349250" algn="l" rtl="0">
              <a:lnSpc>
                <a:spcPct val="100000"/>
              </a:lnSpc>
              <a:spcBef>
                <a:spcPts val="2100"/>
              </a:spcBef>
              <a:spcAft>
                <a:spcPts val="0"/>
              </a:spcAft>
              <a:buClr>
                <a:schemeClr val="dk1"/>
              </a:buClr>
              <a:buSzPts val="1900"/>
              <a:buChar char="○"/>
              <a:defRPr>
                <a:solidFill>
                  <a:schemeClr val="dk1"/>
                </a:solidFill>
              </a:defRPr>
            </a:lvl2pPr>
            <a:lvl3pPr marL="1371600" lvl="2" indent="-349250" algn="l" rtl="0">
              <a:lnSpc>
                <a:spcPct val="100000"/>
              </a:lnSpc>
              <a:spcBef>
                <a:spcPts val="2100"/>
              </a:spcBef>
              <a:spcAft>
                <a:spcPts val="0"/>
              </a:spcAft>
              <a:buClr>
                <a:schemeClr val="dk1"/>
              </a:buClr>
              <a:buSzPts val="1900"/>
              <a:buChar char="■"/>
              <a:defRPr>
                <a:solidFill>
                  <a:schemeClr val="dk1"/>
                </a:solidFill>
              </a:defRPr>
            </a:lvl3pPr>
            <a:lvl4pPr marL="1828800" lvl="3" indent="-349250" algn="l" rtl="0">
              <a:lnSpc>
                <a:spcPct val="100000"/>
              </a:lnSpc>
              <a:spcBef>
                <a:spcPts val="2100"/>
              </a:spcBef>
              <a:spcAft>
                <a:spcPts val="0"/>
              </a:spcAft>
              <a:buClr>
                <a:schemeClr val="dk1"/>
              </a:buClr>
              <a:buSzPts val="1900"/>
              <a:buChar char="●"/>
              <a:defRPr>
                <a:solidFill>
                  <a:schemeClr val="dk1"/>
                </a:solidFill>
              </a:defRPr>
            </a:lvl4pPr>
            <a:lvl5pPr marL="2286000" lvl="4" indent="-349250" algn="l" rtl="0">
              <a:lnSpc>
                <a:spcPct val="100000"/>
              </a:lnSpc>
              <a:spcBef>
                <a:spcPts val="2100"/>
              </a:spcBef>
              <a:spcAft>
                <a:spcPts val="0"/>
              </a:spcAft>
              <a:buClr>
                <a:schemeClr val="dk1"/>
              </a:buClr>
              <a:buSzPts val="1900"/>
              <a:buChar char="○"/>
              <a:defRPr>
                <a:solidFill>
                  <a:schemeClr val="dk1"/>
                </a:solidFill>
              </a:defRPr>
            </a:lvl5pPr>
            <a:lvl6pPr marL="2743200" lvl="5" indent="-349250" algn="l" rtl="0">
              <a:lnSpc>
                <a:spcPct val="100000"/>
              </a:lnSpc>
              <a:spcBef>
                <a:spcPts val="2100"/>
              </a:spcBef>
              <a:spcAft>
                <a:spcPts val="0"/>
              </a:spcAft>
              <a:buClr>
                <a:schemeClr val="dk1"/>
              </a:buClr>
              <a:buSzPts val="1900"/>
              <a:buChar char="■"/>
              <a:defRPr>
                <a:solidFill>
                  <a:schemeClr val="dk1"/>
                </a:solidFill>
              </a:defRPr>
            </a:lvl6pPr>
            <a:lvl7pPr marL="3200400" lvl="6" indent="-349250" algn="l" rtl="0">
              <a:lnSpc>
                <a:spcPct val="100000"/>
              </a:lnSpc>
              <a:spcBef>
                <a:spcPts val="2100"/>
              </a:spcBef>
              <a:spcAft>
                <a:spcPts val="0"/>
              </a:spcAft>
              <a:buClr>
                <a:schemeClr val="dk1"/>
              </a:buClr>
              <a:buSzPts val="1900"/>
              <a:buChar char="●"/>
              <a:defRPr>
                <a:solidFill>
                  <a:schemeClr val="dk1"/>
                </a:solidFill>
              </a:defRPr>
            </a:lvl7pPr>
            <a:lvl8pPr marL="3657600" lvl="7" indent="-349250" algn="l" rtl="0">
              <a:lnSpc>
                <a:spcPct val="100000"/>
              </a:lnSpc>
              <a:spcBef>
                <a:spcPts val="2100"/>
              </a:spcBef>
              <a:spcAft>
                <a:spcPts val="0"/>
              </a:spcAft>
              <a:buClr>
                <a:schemeClr val="dk1"/>
              </a:buClr>
              <a:buSzPts val="1900"/>
              <a:buChar char="○"/>
              <a:defRPr>
                <a:solidFill>
                  <a:schemeClr val="dk1"/>
                </a:solidFill>
              </a:defRPr>
            </a:lvl8pPr>
            <a:lvl9pPr marL="4114800" lvl="8" indent="-349250" algn="l" rtl="0">
              <a:lnSpc>
                <a:spcPct val="100000"/>
              </a:lnSpc>
              <a:spcBef>
                <a:spcPts val="2100"/>
              </a:spcBef>
              <a:spcAft>
                <a:spcPts val="2100"/>
              </a:spcAft>
              <a:buClr>
                <a:schemeClr val="dk1"/>
              </a:buClr>
              <a:buSzPts val="1900"/>
              <a:buChar char="■"/>
              <a:defRPr>
                <a:solidFill>
                  <a:schemeClr val="dk1"/>
                </a:solidFill>
              </a:defRPr>
            </a:lvl9pPr>
          </a:lstStyle>
          <a:p>
            <a:endParaRPr/>
          </a:p>
        </p:txBody>
      </p:sp>
      <p:sp>
        <p:nvSpPr>
          <p:cNvPr id="164" name="Google Shape;164;g631497bf10_0_1058"/>
          <p:cNvSpPr txBox="1">
            <a:spLocks noGrp="1"/>
          </p:cNvSpPr>
          <p:nvPr>
            <p:ph type="sldNum" idx="12"/>
          </p:nvPr>
        </p:nvSpPr>
        <p:spPr>
          <a:xfrm>
            <a:off x="11296651" y="6216651"/>
            <a:ext cx="7323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1pPr>
            <a:lvl2pPr marL="0" marR="0" lvl="1"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2pPr>
            <a:lvl3pPr marL="0" marR="0" lvl="2"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3pPr>
            <a:lvl4pPr marL="0" marR="0" lvl="3"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4pPr>
            <a:lvl5pPr marL="0" marR="0" lvl="4"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5pPr>
            <a:lvl6pPr marL="0" marR="0" lvl="5"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6pPr>
            <a:lvl7pPr marL="0" marR="0" lvl="6"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7pPr>
            <a:lvl8pPr marL="0" marR="0" lvl="7"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8pPr>
            <a:lvl9pPr marL="0" marR="0" lvl="8"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g631497bf10_0_331"/>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2" name="Google Shape;22;g631497bf10_0_331"/>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Autofit/>
          </a:bodyPr>
          <a:lstStyle>
            <a:lvl1pPr marL="457200" lvl="0" indent="-381000">
              <a:spcBef>
                <a:spcPts val="0"/>
              </a:spcBef>
              <a:spcAft>
                <a:spcPts val="0"/>
              </a:spcAft>
              <a:buSzPts val="24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23" name="Google Shape;23;g631497bf10_0_33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65"/>
        <p:cNvGrpSpPr/>
        <p:nvPr/>
      </p:nvGrpSpPr>
      <p:grpSpPr>
        <a:xfrm>
          <a:off x="0" y="0"/>
          <a:ext cx="0" cy="0"/>
          <a:chOff x="0" y="0"/>
          <a:chExt cx="0" cy="0"/>
        </a:xfrm>
      </p:grpSpPr>
      <p:sp>
        <p:nvSpPr>
          <p:cNvPr id="166" name="Google Shape;166;g631497bf10_0_1064"/>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Autofit/>
          </a:bodyPr>
          <a:lstStyle>
            <a:lvl1pPr marL="457200" lvl="0" indent="-228600" algn="l" rtl="0">
              <a:lnSpc>
                <a:spcPct val="100000"/>
              </a:lnSpc>
              <a:spcBef>
                <a:spcPts val="0"/>
              </a:spcBef>
              <a:spcAft>
                <a:spcPts val="0"/>
              </a:spcAft>
              <a:buSzPts val="2400"/>
              <a:buNone/>
              <a:defRPr/>
            </a:lvl1pPr>
            <a:lvl2pPr marL="914400" lvl="1" indent="-228600" algn="l" rtl="0">
              <a:lnSpc>
                <a:spcPct val="100000"/>
              </a:lnSpc>
              <a:spcBef>
                <a:spcPts val="0"/>
              </a:spcBef>
              <a:spcAft>
                <a:spcPts val="0"/>
              </a:spcAft>
              <a:buSzPts val="2400"/>
              <a:buNone/>
              <a:defRPr/>
            </a:lvl2pPr>
            <a:lvl3pPr marL="1371600" lvl="2" indent="-228600" algn="l" rtl="0">
              <a:lnSpc>
                <a:spcPct val="100000"/>
              </a:lnSpc>
              <a:spcBef>
                <a:spcPts val="0"/>
              </a:spcBef>
              <a:spcAft>
                <a:spcPts val="0"/>
              </a:spcAft>
              <a:buSzPts val="2400"/>
              <a:buNone/>
              <a:defRPr/>
            </a:lvl3pPr>
            <a:lvl4pPr marL="1828800" lvl="3" indent="-228600" algn="l" rtl="0">
              <a:lnSpc>
                <a:spcPct val="100000"/>
              </a:lnSpc>
              <a:spcBef>
                <a:spcPts val="0"/>
              </a:spcBef>
              <a:spcAft>
                <a:spcPts val="0"/>
              </a:spcAft>
              <a:buSzPts val="2400"/>
              <a:buNone/>
              <a:defRPr/>
            </a:lvl4pPr>
            <a:lvl5pPr marL="2286000" lvl="4" indent="-228600" algn="l" rtl="0">
              <a:lnSpc>
                <a:spcPct val="100000"/>
              </a:lnSpc>
              <a:spcBef>
                <a:spcPts val="0"/>
              </a:spcBef>
              <a:spcAft>
                <a:spcPts val="0"/>
              </a:spcAft>
              <a:buSzPts val="2400"/>
              <a:buNone/>
              <a:defRPr/>
            </a:lvl5pPr>
            <a:lvl6pPr marL="2743200" lvl="5" indent="-228600" algn="l" rtl="0">
              <a:lnSpc>
                <a:spcPct val="100000"/>
              </a:lnSpc>
              <a:spcBef>
                <a:spcPts val="0"/>
              </a:spcBef>
              <a:spcAft>
                <a:spcPts val="0"/>
              </a:spcAft>
              <a:buSzPts val="1900"/>
              <a:buNone/>
              <a:defRPr/>
            </a:lvl6pPr>
            <a:lvl7pPr marL="3200400" lvl="6" indent="-228600" algn="l" rtl="0">
              <a:lnSpc>
                <a:spcPct val="100000"/>
              </a:lnSpc>
              <a:spcBef>
                <a:spcPts val="0"/>
              </a:spcBef>
              <a:spcAft>
                <a:spcPts val="0"/>
              </a:spcAft>
              <a:buSzPts val="1900"/>
              <a:buNone/>
              <a:defRPr/>
            </a:lvl7pPr>
            <a:lvl8pPr marL="3657600" lvl="7" indent="-228600" algn="l" rtl="0">
              <a:lnSpc>
                <a:spcPct val="100000"/>
              </a:lnSpc>
              <a:spcBef>
                <a:spcPts val="0"/>
              </a:spcBef>
              <a:spcAft>
                <a:spcPts val="0"/>
              </a:spcAft>
              <a:buSzPts val="1900"/>
              <a:buNone/>
              <a:defRPr/>
            </a:lvl8pPr>
            <a:lvl9pPr marL="4114800" lvl="8" indent="-228600" algn="l" rtl="0">
              <a:lnSpc>
                <a:spcPct val="100000"/>
              </a:lnSpc>
              <a:spcBef>
                <a:spcPts val="0"/>
              </a:spcBef>
              <a:spcAft>
                <a:spcPts val="0"/>
              </a:spcAft>
              <a:buSzPts val="1900"/>
              <a:buNone/>
              <a:defRPr/>
            </a:lvl9pPr>
          </a:lstStyle>
          <a:p>
            <a:endParaRPr/>
          </a:p>
        </p:txBody>
      </p:sp>
      <p:sp>
        <p:nvSpPr>
          <p:cNvPr id="167" name="Google Shape;167;g631497bf10_0_1064"/>
          <p:cNvSpPr txBox="1">
            <a:spLocks noGrp="1"/>
          </p:cNvSpPr>
          <p:nvPr>
            <p:ph type="sldNum" idx="12"/>
          </p:nvPr>
        </p:nvSpPr>
        <p:spPr>
          <a:xfrm>
            <a:off x="11296651" y="6216651"/>
            <a:ext cx="7323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1pPr>
            <a:lvl2pPr marL="0" marR="0" lvl="1"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2pPr>
            <a:lvl3pPr marL="0" marR="0" lvl="2"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3pPr>
            <a:lvl4pPr marL="0" marR="0" lvl="3"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4pPr>
            <a:lvl5pPr marL="0" marR="0" lvl="4"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5pPr>
            <a:lvl6pPr marL="0" marR="0" lvl="5"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6pPr>
            <a:lvl7pPr marL="0" marR="0" lvl="6"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7pPr>
            <a:lvl8pPr marL="0" marR="0" lvl="7"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8pPr>
            <a:lvl9pPr marL="0" marR="0" lvl="8"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68"/>
        <p:cNvGrpSpPr/>
        <p:nvPr/>
      </p:nvGrpSpPr>
      <p:grpSpPr>
        <a:xfrm>
          <a:off x="0" y="0"/>
          <a:ext cx="0" cy="0"/>
          <a:chOff x="0" y="0"/>
          <a:chExt cx="0" cy="0"/>
        </a:xfrm>
      </p:grpSpPr>
      <p:sp>
        <p:nvSpPr>
          <p:cNvPr id="169" name="Google Shape;169;g631497bf10_0_1067"/>
          <p:cNvSpPr txBox="1">
            <a:spLocks noGrp="1"/>
          </p:cNvSpPr>
          <p:nvPr>
            <p:ph type="title"/>
          </p:nvPr>
        </p:nvSpPr>
        <p:spPr>
          <a:xfrm>
            <a:off x="415600" y="1474833"/>
            <a:ext cx="11360700" cy="2618100"/>
          </a:xfrm>
          <a:prstGeom prst="rect">
            <a:avLst/>
          </a:prstGeom>
          <a:noFill/>
          <a:ln>
            <a:noFill/>
          </a:ln>
        </p:spPr>
        <p:txBody>
          <a:bodyPr spcFirstLastPara="1" wrap="square" lIns="121900" tIns="121900" rIns="121900" bIns="121900" anchor="b" anchorCtr="0">
            <a:noAutofit/>
          </a:bodyPr>
          <a:lstStyle>
            <a:lvl1pPr lvl="0" algn="ctr" rtl="0">
              <a:lnSpc>
                <a:spcPct val="100000"/>
              </a:lnSpc>
              <a:spcBef>
                <a:spcPts val="0"/>
              </a:spcBef>
              <a:spcAft>
                <a:spcPts val="0"/>
              </a:spcAft>
              <a:buSzPts val="16000"/>
              <a:buNone/>
              <a:defRPr sz="16000"/>
            </a:lvl1pPr>
            <a:lvl2pPr lvl="1" algn="ctr" rtl="0">
              <a:spcBef>
                <a:spcPts val="0"/>
              </a:spcBef>
              <a:spcAft>
                <a:spcPts val="0"/>
              </a:spcAft>
              <a:buSzPts val="16000"/>
              <a:buNone/>
              <a:defRPr sz="16000"/>
            </a:lvl2pPr>
            <a:lvl3pPr lvl="2" algn="ctr" rtl="0">
              <a:spcBef>
                <a:spcPts val="0"/>
              </a:spcBef>
              <a:spcAft>
                <a:spcPts val="0"/>
              </a:spcAft>
              <a:buSzPts val="16000"/>
              <a:buNone/>
              <a:defRPr sz="16000"/>
            </a:lvl3pPr>
            <a:lvl4pPr lvl="3" algn="ctr" rtl="0">
              <a:spcBef>
                <a:spcPts val="0"/>
              </a:spcBef>
              <a:spcAft>
                <a:spcPts val="0"/>
              </a:spcAft>
              <a:buSzPts val="16000"/>
              <a:buNone/>
              <a:defRPr sz="16000"/>
            </a:lvl4pPr>
            <a:lvl5pPr lvl="4" algn="ctr" rtl="0">
              <a:spcBef>
                <a:spcPts val="0"/>
              </a:spcBef>
              <a:spcAft>
                <a:spcPts val="0"/>
              </a:spcAft>
              <a:buSzPts val="16000"/>
              <a:buNone/>
              <a:defRPr sz="16000"/>
            </a:lvl5pPr>
            <a:lvl6pPr lvl="5" algn="ctr" rtl="0">
              <a:lnSpc>
                <a:spcPct val="100000"/>
              </a:lnSpc>
              <a:spcBef>
                <a:spcPts val="0"/>
              </a:spcBef>
              <a:spcAft>
                <a:spcPts val="0"/>
              </a:spcAft>
              <a:buSzPts val="16000"/>
              <a:buNone/>
              <a:defRPr sz="16000"/>
            </a:lvl6pPr>
            <a:lvl7pPr lvl="6" algn="ctr" rtl="0">
              <a:lnSpc>
                <a:spcPct val="100000"/>
              </a:lnSpc>
              <a:spcBef>
                <a:spcPts val="0"/>
              </a:spcBef>
              <a:spcAft>
                <a:spcPts val="0"/>
              </a:spcAft>
              <a:buSzPts val="16000"/>
              <a:buNone/>
              <a:defRPr sz="16000"/>
            </a:lvl7pPr>
            <a:lvl8pPr lvl="7" algn="ctr" rtl="0">
              <a:lnSpc>
                <a:spcPct val="100000"/>
              </a:lnSpc>
              <a:spcBef>
                <a:spcPts val="0"/>
              </a:spcBef>
              <a:spcAft>
                <a:spcPts val="0"/>
              </a:spcAft>
              <a:buSzPts val="16000"/>
              <a:buNone/>
              <a:defRPr sz="16000"/>
            </a:lvl8pPr>
            <a:lvl9pPr lvl="8" algn="ctr" rtl="0">
              <a:lnSpc>
                <a:spcPct val="100000"/>
              </a:lnSpc>
              <a:spcBef>
                <a:spcPts val="0"/>
              </a:spcBef>
              <a:spcAft>
                <a:spcPts val="0"/>
              </a:spcAft>
              <a:buSzPts val="16000"/>
              <a:buNone/>
              <a:defRPr sz="16000"/>
            </a:lvl9pPr>
          </a:lstStyle>
          <a:p>
            <a:endParaRPr/>
          </a:p>
        </p:txBody>
      </p:sp>
      <p:sp>
        <p:nvSpPr>
          <p:cNvPr id="170" name="Google Shape;170;g631497bf10_0_1067"/>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Autofit/>
          </a:bodyPr>
          <a:lstStyle>
            <a:lvl1pPr marL="457200" lvl="0" indent="-381000" algn="ctr" rtl="0">
              <a:lnSpc>
                <a:spcPct val="100000"/>
              </a:lnSpc>
              <a:spcBef>
                <a:spcPts val="0"/>
              </a:spcBef>
              <a:spcAft>
                <a:spcPts val="0"/>
              </a:spcAft>
              <a:buSzPts val="2400"/>
              <a:buChar char="●"/>
              <a:defRPr/>
            </a:lvl1pPr>
            <a:lvl2pPr marL="914400" lvl="1" indent="-349250" algn="ctr" rtl="0">
              <a:lnSpc>
                <a:spcPct val="100000"/>
              </a:lnSpc>
              <a:spcBef>
                <a:spcPts val="2100"/>
              </a:spcBef>
              <a:spcAft>
                <a:spcPts val="0"/>
              </a:spcAft>
              <a:buSzPts val="1900"/>
              <a:buChar char="○"/>
              <a:defRPr/>
            </a:lvl2pPr>
            <a:lvl3pPr marL="1371600" lvl="2" indent="-349250" algn="ctr" rtl="0">
              <a:lnSpc>
                <a:spcPct val="100000"/>
              </a:lnSpc>
              <a:spcBef>
                <a:spcPts val="2100"/>
              </a:spcBef>
              <a:spcAft>
                <a:spcPts val="0"/>
              </a:spcAft>
              <a:buSzPts val="1900"/>
              <a:buChar char="■"/>
              <a:defRPr/>
            </a:lvl3pPr>
            <a:lvl4pPr marL="1828800" lvl="3" indent="-349250" algn="ctr" rtl="0">
              <a:lnSpc>
                <a:spcPct val="100000"/>
              </a:lnSpc>
              <a:spcBef>
                <a:spcPts val="2100"/>
              </a:spcBef>
              <a:spcAft>
                <a:spcPts val="0"/>
              </a:spcAft>
              <a:buSzPts val="1900"/>
              <a:buChar char="●"/>
              <a:defRPr/>
            </a:lvl4pPr>
            <a:lvl5pPr marL="2286000" lvl="4" indent="-349250" algn="ctr" rtl="0">
              <a:lnSpc>
                <a:spcPct val="100000"/>
              </a:lnSpc>
              <a:spcBef>
                <a:spcPts val="2100"/>
              </a:spcBef>
              <a:spcAft>
                <a:spcPts val="0"/>
              </a:spcAft>
              <a:buSzPts val="1900"/>
              <a:buChar char="○"/>
              <a:defRPr/>
            </a:lvl5pPr>
            <a:lvl6pPr marL="2743200" lvl="5" indent="-349250" algn="ctr" rtl="0">
              <a:lnSpc>
                <a:spcPct val="100000"/>
              </a:lnSpc>
              <a:spcBef>
                <a:spcPts val="2100"/>
              </a:spcBef>
              <a:spcAft>
                <a:spcPts val="0"/>
              </a:spcAft>
              <a:buSzPts val="1900"/>
              <a:buChar char="■"/>
              <a:defRPr/>
            </a:lvl6pPr>
            <a:lvl7pPr marL="3200400" lvl="6" indent="-349250" algn="ctr" rtl="0">
              <a:lnSpc>
                <a:spcPct val="100000"/>
              </a:lnSpc>
              <a:spcBef>
                <a:spcPts val="2100"/>
              </a:spcBef>
              <a:spcAft>
                <a:spcPts val="0"/>
              </a:spcAft>
              <a:buSzPts val="1900"/>
              <a:buChar char="●"/>
              <a:defRPr/>
            </a:lvl7pPr>
            <a:lvl8pPr marL="3657600" lvl="7" indent="-349250" algn="ctr" rtl="0">
              <a:lnSpc>
                <a:spcPct val="100000"/>
              </a:lnSpc>
              <a:spcBef>
                <a:spcPts val="2100"/>
              </a:spcBef>
              <a:spcAft>
                <a:spcPts val="0"/>
              </a:spcAft>
              <a:buSzPts val="1900"/>
              <a:buChar char="○"/>
              <a:defRPr/>
            </a:lvl8pPr>
            <a:lvl9pPr marL="4114800" lvl="8" indent="-349250" algn="ctr" rtl="0">
              <a:lnSpc>
                <a:spcPct val="100000"/>
              </a:lnSpc>
              <a:spcBef>
                <a:spcPts val="2100"/>
              </a:spcBef>
              <a:spcAft>
                <a:spcPts val="2100"/>
              </a:spcAft>
              <a:buSzPts val="1900"/>
              <a:buChar char="■"/>
              <a:defRPr/>
            </a:lvl9pPr>
          </a:lstStyle>
          <a:p>
            <a:endParaRPr/>
          </a:p>
        </p:txBody>
      </p:sp>
      <p:sp>
        <p:nvSpPr>
          <p:cNvPr id="171" name="Google Shape;171;g631497bf10_0_1067"/>
          <p:cNvSpPr txBox="1">
            <a:spLocks noGrp="1"/>
          </p:cNvSpPr>
          <p:nvPr>
            <p:ph type="sldNum" idx="12"/>
          </p:nvPr>
        </p:nvSpPr>
        <p:spPr>
          <a:xfrm>
            <a:off x="11296651" y="6216651"/>
            <a:ext cx="7323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1pPr>
            <a:lvl2pPr marL="0" marR="0" lvl="1"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2pPr>
            <a:lvl3pPr marL="0" marR="0" lvl="2"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3pPr>
            <a:lvl4pPr marL="0" marR="0" lvl="3"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4pPr>
            <a:lvl5pPr marL="0" marR="0" lvl="4"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5pPr>
            <a:lvl6pPr marL="0" marR="0" lvl="5"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6pPr>
            <a:lvl7pPr marL="0" marR="0" lvl="6"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7pPr>
            <a:lvl8pPr marL="0" marR="0" lvl="7"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8pPr>
            <a:lvl9pPr marL="0" marR="0" lvl="8"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Title Only" type="obj">
  <p:cSld name="OBJECT">
    <p:bg>
      <p:bgPr>
        <a:solidFill>
          <a:schemeClr val="lt1"/>
        </a:solidFill>
        <a:effectLst/>
      </p:bgPr>
    </p:bg>
    <p:spTree>
      <p:nvGrpSpPr>
        <p:cNvPr id="1" name="Shape 172"/>
        <p:cNvGrpSpPr/>
        <p:nvPr/>
      </p:nvGrpSpPr>
      <p:grpSpPr>
        <a:xfrm>
          <a:off x="0" y="0"/>
          <a:ext cx="0" cy="0"/>
          <a:chOff x="0" y="0"/>
          <a:chExt cx="0" cy="0"/>
        </a:xfrm>
      </p:grpSpPr>
      <p:sp>
        <p:nvSpPr>
          <p:cNvPr id="173" name="Google Shape;173;g631497bf10_0_1071"/>
          <p:cNvSpPr txBox="1">
            <a:spLocks noGrp="1"/>
          </p:cNvSpPr>
          <p:nvPr>
            <p:ph type="title"/>
          </p:nvPr>
        </p:nvSpPr>
        <p:spPr>
          <a:xfrm>
            <a:off x="1320017" y="2440723"/>
            <a:ext cx="9552000" cy="5193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SzPts val="3700"/>
              <a:buNone/>
              <a:defRPr sz="3300" b="0" i="0" u="none" strike="noStrike" cap="none">
                <a:solidFill>
                  <a:schemeClr val="lt1"/>
                </a:solidFill>
                <a:latin typeface="Arial"/>
                <a:ea typeface="Arial"/>
                <a:cs typeface="Arial"/>
                <a:sym typeface="Arial"/>
              </a:defRPr>
            </a:lvl1pPr>
            <a:lvl2pPr lvl="1" algn="l" rtl="0">
              <a:spcBef>
                <a:spcPts val="0"/>
              </a:spcBef>
              <a:spcAft>
                <a:spcPts val="0"/>
              </a:spcAft>
              <a:buSzPts val="3700"/>
              <a:buNone/>
              <a:defRPr sz="1700"/>
            </a:lvl2pPr>
            <a:lvl3pPr lvl="2" algn="l" rtl="0">
              <a:spcBef>
                <a:spcPts val="0"/>
              </a:spcBef>
              <a:spcAft>
                <a:spcPts val="0"/>
              </a:spcAft>
              <a:buSzPts val="3700"/>
              <a:buNone/>
              <a:defRPr sz="1700"/>
            </a:lvl3pPr>
            <a:lvl4pPr lvl="3" algn="l" rtl="0">
              <a:spcBef>
                <a:spcPts val="0"/>
              </a:spcBef>
              <a:spcAft>
                <a:spcPts val="0"/>
              </a:spcAft>
              <a:buSzPts val="3700"/>
              <a:buNone/>
              <a:defRPr sz="1700"/>
            </a:lvl4pPr>
            <a:lvl5pPr lvl="4" algn="l" rtl="0">
              <a:spcBef>
                <a:spcPts val="0"/>
              </a:spcBef>
              <a:spcAft>
                <a:spcPts val="0"/>
              </a:spcAft>
              <a:buSzPts val="3700"/>
              <a:buNone/>
              <a:defRPr sz="1700"/>
            </a:lvl5pPr>
            <a:lvl6pPr lvl="5" algn="l" rtl="0">
              <a:lnSpc>
                <a:spcPct val="100000"/>
              </a:lnSpc>
              <a:spcBef>
                <a:spcPts val="0"/>
              </a:spcBef>
              <a:spcAft>
                <a:spcPts val="0"/>
              </a:spcAft>
              <a:buSzPts val="3700"/>
              <a:buNone/>
              <a:defRPr sz="1700"/>
            </a:lvl6pPr>
            <a:lvl7pPr lvl="6" algn="l" rtl="0">
              <a:lnSpc>
                <a:spcPct val="100000"/>
              </a:lnSpc>
              <a:spcBef>
                <a:spcPts val="0"/>
              </a:spcBef>
              <a:spcAft>
                <a:spcPts val="0"/>
              </a:spcAft>
              <a:buSzPts val="3700"/>
              <a:buNone/>
              <a:defRPr sz="1700"/>
            </a:lvl7pPr>
            <a:lvl8pPr lvl="7" algn="l" rtl="0">
              <a:lnSpc>
                <a:spcPct val="100000"/>
              </a:lnSpc>
              <a:spcBef>
                <a:spcPts val="0"/>
              </a:spcBef>
              <a:spcAft>
                <a:spcPts val="0"/>
              </a:spcAft>
              <a:buSzPts val="3700"/>
              <a:buNone/>
              <a:defRPr sz="1700"/>
            </a:lvl8pPr>
            <a:lvl9pPr lvl="8" algn="l" rtl="0">
              <a:lnSpc>
                <a:spcPct val="100000"/>
              </a:lnSpc>
              <a:spcBef>
                <a:spcPts val="0"/>
              </a:spcBef>
              <a:spcAft>
                <a:spcPts val="0"/>
              </a:spcAft>
              <a:buSzPts val="3700"/>
              <a:buNone/>
              <a:defRPr sz="1700"/>
            </a:lvl9pPr>
          </a:lstStyle>
          <a:p>
            <a:endParaRPr/>
          </a:p>
        </p:txBody>
      </p:sp>
      <p:sp>
        <p:nvSpPr>
          <p:cNvPr id="174" name="Google Shape;174;g631497bf10_0_1071"/>
          <p:cNvSpPr txBox="1">
            <a:spLocks noGrp="1"/>
          </p:cNvSpPr>
          <p:nvPr>
            <p:ph type="ftr" idx="11"/>
          </p:nvPr>
        </p:nvSpPr>
        <p:spPr>
          <a:xfrm>
            <a:off x="2836333" y="5985933"/>
            <a:ext cx="6477300" cy="4677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a:endParaRPr/>
          </a:p>
        </p:txBody>
      </p:sp>
      <p:sp>
        <p:nvSpPr>
          <p:cNvPr id="175" name="Google Shape;175;g631497bf10_0_1071"/>
          <p:cNvSpPr txBox="1">
            <a:spLocks noGrp="1"/>
          </p:cNvSpPr>
          <p:nvPr>
            <p:ph type="dt" idx="10"/>
          </p:nvPr>
        </p:nvSpPr>
        <p:spPr>
          <a:xfrm>
            <a:off x="609600" y="6377517"/>
            <a:ext cx="2804400" cy="2604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a:endParaRPr/>
          </a:p>
        </p:txBody>
      </p:sp>
      <p:sp>
        <p:nvSpPr>
          <p:cNvPr id="176" name="Google Shape;176;g631497bf10_0_1071"/>
          <p:cNvSpPr txBox="1">
            <a:spLocks noGrp="1"/>
          </p:cNvSpPr>
          <p:nvPr>
            <p:ph type="sldNum" idx="12"/>
          </p:nvPr>
        </p:nvSpPr>
        <p:spPr>
          <a:xfrm>
            <a:off x="8777816" y="6377517"/>
            <a:ext cx="2804400" cy="2604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888888"/>
              </a:buClr>
              <a:buSzPts val="1700"/>
              <a:buFont typeface="Arial"/>
              <a:buNone/>
              <a:defRPr sz="17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700"/>
              <a:buFont typeface="Arial"/>
              <a:buNone/>
              <a:defRPr sz="17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700"/>
              <a:buFont typeface="Arial"/>
              <a:buNone/>
              <a:defRPr sz="17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700"/>
              <a:buFont typeface="Arial"/>
              <a:buNone/>
              <a:defRPr sz="17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700"/>
              <a:buFont typeface="Arial"/>
              <a:buNone/>
              <a:defRPr sz="17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700"/>
              <a:buFont typeface="Arial"/>
              <a:buNone/>
              <a:defRPr sz="17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700"/>
              <a:buFont typeface="Arial"/>
              <a:buNone/>
              <a:defRPr sz="17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700"/>
              <a:buFont typeface="Arial"/>
              <a:buNone/>
              <a:defRPr sz="17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700"/>
              <a:buFont typeface="Arial"/>
              <a:buNone/>
              <a:defRPr sz="17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ullet points Single column">
  <p:cSld name="Bullet points Single column">
    <p:bg>
      <p:bgPr>
        <a:solidFill>
          <a:schemeClr val="lt1"/>
        </a:solidFill>
        <a:effectLst/>
      </p:bgPr>
    </p:bg>
    <p:spTree>
      <p:nvGrpSpPr>
        <p:cNvPr id="1" name="Shape 177"/>
        <p:cNvGrpSpPr/>
        <p:nvPr/>
      </p:nvGrpSpPr>
      <p:grpSpPr>
        <a:xfrm>
          <a:off x="0" y="0"/>
          <a:ext cx="0" cy="0"/>
          <a:chOff x="0" y="0"/>
          <a:chExt cx="0" cy="0"/>
        </a:xfrm>
      </p:grpSpPr>
      <p:sp>
        <p:nvSpPr>
          <p:cNvPr id="178" name="Google Shape;178;g631497bf10_0_1076"/>
          <p:cNvSpPr txBox="1">
            <a:spLocks noGrp="1"/>
          </p:cNvSpPr>
          <p:nvPr>
            <p:ph type="title"/>
          </p:nvPr>
        </p:nvSpPr>
        <p:spPr>
          <a:xfrm>
            <a:off x="570143" y="457875"/>
            <a:ext cx="11049900" cy="267900"/>
          </a:xfrm>
          <a:prstGeom prst="rect">
            <a:avLst/>
          </a:prstGeom>
          <a:noFill/>
          <a:ln>
            <a:noFill/>
          </a:ln>
        </p:spPr>
        <p:txBody>
          <a:bodyPr spcFirstLastPara="1" wrap="square" lIns="121900" tIns="121900" rIns="121900" bIns="121900" anchor="t" anchorCtr="0">
            <a:noAutofit/>
          </a:bodyPr>
          <a:lstStyle>
            <a:lvl1pPr marR="0" lvl="0" algn="l" rtl="0">
              <a:lnSpc>
                <a:spcPct val="98789"/>
              </a:lnSpc>
              <a:spcBef>
                <a:spcPts val="0"/>
              </a:spcBef>
              <a:spcAft>
                <a:spcPts val="0"/>
              </a:spcAft>
              <a:buClr>
                <a:srgbClr val="7FA8D6"/>
              </a:buClr>
              <a:buSzPts val="1900"/>
              <a:buFont typeface="Arial"/>
              <a:buNone/>
              <a:defRPr sz="2500" b="0" i="0" u="none" strike="noStrike" cap="none">
                <a:solidFill>
                  <a:srgbClr val="7FA8D6"/>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9pPr>
          </a:lstStyle>
          <a:p>
            <a:endParaRPr/>
          </a:p>
        </p:txBody>
      </p:sp>
      <p:sp>
        <p:nvSpPr>
          <p:cNvPr id="179" name="Google Shape;179;g631497bf10_0_1076"/>
          <p:cNvSpPr txBox="1">
            <a:spLocks noGrp="1"/>
          </p:cNvSpPr>
          <p:nvPr>
            <p:ph type="body" idx="1"/>
          </p:nvPr>
        </p:nvSpPr>
        <p:spPr>
          <a:xfrm>
            <a:off x="570147" y="1861725"/>
            <a:ext cx="7755600" cy="3870300"/>
          </a:xfrm>
          <a:prstGeom prst="rect">
            <a:avLst/>
          </a:prstGeom>
          <a:noFill/>
          <a:ln>
            <a:noFill/>
          </a:ln>
        </p:spPr>
        <p:txBody>
          <a:bodyPr spcFirstLastPara="1" wrap="square" lIns="121900" tIns="121900" rIns="121900" bIns="121900" anchor="t" anchorCtr="0">
            <a:noAutofit/>
          </a:bodyPr>
          <a:lstStyle>
            <a:lvl1pPr marL="457200" marR="0" lvl="0" indent="-349250" algn="l" rtl="0">
              <a:lnSpc>
                <a:spcPct val="115263"/>
              </a:lnSpc>
              <a:spcBef>
                <a:spcPts val="0"/>
              </a:spcBef>
              <a:spcAft>
                <a:spcPts val="0"/>
              </a:spcAft>
              <a:buClr>
                <a:schemeClr val="dk2"/>
              </a:buClr>
              <a:buSzPts val="1900"/>
              <a:buFont typeface="Arial"/>
              <a:buChar char="●"/>
              <a:defRPr sz="2500" b="0" i="0" u="none" strike="noStrike" cap="none">
                <a:solidFill>
                  <a:schemeClr val="dk1"/>
                </a:solidFill>
                <a:latin typeface="Arial"/>
                <a:ea typeface="Arial"/>
                <a:cs typeface="Arial"/>
                <a:sym typeface="Arial"/>
              </a:defRPr>
            </a:lvl1pPr>
            <a:lvl2pPr marL="914400" marR="0" lvl="1" indent="-349250" algn="l" rtl="0">
              <a:lnSpc>
                <a:spcPct val="115263"/>
              </a:lnSpc>
              <a:spcBef>
                <a:spcPts val="0"/>
              </a:spcBef>
              <a:spcAft>
                <a:spcPts val="0"/>
              </a:spcAft>
              <a:buClr>
                <a:schemeClr val="dk2"/>
              </a:buClr>
              <a:buSzPts val="1900"/>
              <a:buFont typeface="Arial"/>
              <a:buChar char="●"/>
              <a:defRPr sz="2500" b="0" i="0" u="none" strike="noStrike" cap="none">
                <a:solidFill>
                  <a:schemeClr val="dk1"/>
                </a:solidFill>
                <a:latin typeface="Arial"/>
                <a:ea typeface="Arial"/>
                <a:cs typeface="Arial"/>
                <a:sym typeface="Arial"/>
              </a:defRPr>
            </a:lvl2pPr>
            <a:lvl3pPr marL="1371600" marR="0" lvl="2" indent="-349250" algn="l" rtl="0">
              <a:lnSpc>
                <a:spcPct val="115263"/>
              </a:lnSpc>
              <a:spcBef>
                <a:spcPts val="0"/>
              </a:spcBef>
              <a:spcAft>
                <a:spcPts val="0"/>
              </a:spcAft>
              <a:buClr>
                <a:schemeClr val="dk2"/>
              </a:buClr>
              <a:buSzPts val="1900"/>
              <a:buFont typeface="Arial"/>
              <a:buChar char="●"/>
              <a:defRPr sz="2500" b="0" i="0" u="none" strike="noStrike" cap="none">
                <a:solidFill>
                  <a:schemeClr val="dk1"/>
                </a:solidFill>
                <a:latin typeface="Arial"/>
                <a:ea typeface="Arial"/>
                <a:cs typeface="Arial"/>
                <a:sym typeface="Arial"/>
              </a:defRPr>
            </a:lvl3pPr>
            <a:lvl4pPr marL="1828800" marR="0" lvl="3" indent="-349250" algn="l" rtl="0">
              <a:lnSpc>
                <a:spcPct val="115263"/>
              </a:lnSpc>
              <a:spcBef>
                <a:spcPts val="0"/>
              </a:spcBef>
              <a:spcAft>
                <a:spcPts val="0"/>
              </a:spcAft>
              <a:buClr>
                <a:schemeClr val="dk2"/>
              </a:buClr>
              <a:buSzPts val="1900"/>
              <a:buFont typeface="Arial"/>
              <a:buChar char="●"/>
              <a:defRPr sz="2500" b="0" i="0" u="none" strike="noStrike" cap="none">
                <a:solidFill>
                  <a:schemeClr val="dk1"/>
                </a:solidFill>
                <a:latin typeface="Arial"/>
                <a:ea typeface="Arial"/>
                <a:cs typeface="Arial"/>
                <a:sym typeface="Arial"/>
              </a:defRPr>
            </a:lvl4pPr>
            <a:lvl5pPr marL="2286000" marR="0" lvl="4" indent="-349250" algn="l" rtl="0">
              <a:lnSpc>
                <a:spcPct val="115263"/>
              </a:lnSpc>
              <a:spcBef>
                <a:spcPts val="0"/>
              </a:spcBef>
              <a:spcAft>
                <a:spcPts val="0"/>
              </a:spcAft>
              <a:buClr>
                <a:schemeClr val="dk2"/>
              </a:buClr>
              <a:buSzPts val="1900"/>
              <a:buFont typeface="Arial"/>
              <a:buChar char="●"/>
              <a:defRPr sz="2500" b="0" i="0" u="none" strike="noStrike" cap="none">
                <a:solidFill>
                  <a:schemeClr val="dk1"/>
                </a:solidFill>
                <a:latin typeface="Arial"/>
                <a:ea typeface="Arial"/>
                <a:cs typeface="Arial"/>
                <a:sym typeface="Arial"/>
              </a:defRPr>
            </a:lvl5pPr>
            <a:lvl6pPr marL="2743200" marR="0" lvl="5" indent="-349250" algn="l" rtl="0">
              <a:lnSpc>
                <a:spcPct val="100000"/>
              </a:lnSpc>
              <a:spcBef>
                <a:spcPts val="0"/>
              </a:spcBef>
              <a:spcAft>
                <a:spcPts val="0"/>
              </a:spcAft>
              <a:buClr>
                <a:schemeClr val="dk1"/>
              </a:buClr>
              <a:buSzPts val="1900"/>
              <a:buFont typeface="Arial"/>
              <a:buChar char="●"/>
              <a:defRPr sz="2400" b="0" i="0" u="none" strike="noStrike" cap="none">
                <a:solidFill>
                  <a:schemeClr val="dk1"/>
                </a:solidFill>
                <a:latin typeface="Arial"/>
                <a:ea typeface="Arial"/>
                <a:cs typeface="Arial"/>
                <a:sym typeface="Arial"/>
              </a:defRPr>
            </a:lvl6pPr>
            <a:lvl7pPr marL="3200400" marR="0" lvl="6" indent="-349250" algn="l" rtl="0">
              <a:lnSpc>
                <a:spcPct val="100000"/>
              </a:lnSpc>
              <a:spcBef>
                <a:spcPts val="0"/>
              </a:spcBef>
              <a:spcAft>
                <a:spcPts val="0"/>
              </a:spcAft>
              <a:buClr>
                <a:schemeClr val="dk1"/>
              </a:buClr>
              <a:buSzPts val="1900"/>
              <a:buFont typeface="Arial"/>
              <a:buChar char="●"/>
              <a:defRPr sz="2400" b="0" i="0" u="none" strike="noStrike" cap="none">
                <a:solidFill>
                  <a:schemeClr val="dk1"/>
                </a:solidFill>
                <a:latin typeface="Arial"/>
                <a:ea typeface="Arial"/>
                <a:cs typeface="Arial"/>
                <a:sym typeface="Arial"/>
              </a:defRPr>
            </a:lvl7pPr>
            <a:lvl8pPr marL="3657600" marR="0" lvl="7" indent="-349250" algn="l" rtl="0">
              <a:lnSpc>
                <a:spcPct val="100000"/>
              </a:lnSpc>
              <a:spcBef>
                <a:spcPts val="0"/>
              </a:spcBef>
              <a:spcAft>
                <a:spcPts val="0"/>
              </a:spcAft>
              <a:buClr>
                <a:schemeClr val="dk1"/>
              </a:buClr>
              <a:buSzPts val="1900"/>
              <a:buFont typeface="Arial"/>
              <a:buChar char="●"/>
              <a:defRPr sz="2400" b="0" i="0" u="none" strike="noStrike" cap="none">
                <a:solidFill>
                  <a:schemeClr val="dk1"/>
                </a:solidFill>
                <a:latin typeface="Arial"/>
                <a:ea typeface="Arial"/>
                <a:cs typeface="Arial"/>
                <a:sym typeface="Arial"/>
              </a:defRPr>
            </a:lvl8pPr>
            <a:lvl9pPr marL="4114800" marR="0" lvl="8" indent="-349250" algn="l" rtl="0">
              <a:lnSpc>
                <a:spcPct val="100000"/>
              </a:lnSpc>
              <a:spcBef>
                <a:spcPts val="0"/>
              </a:spcBef>
              <a:spcAft>
                <a:spcPts val="0"/>
              </a:spcAft>
              <a:buClr>
                <a:schemeClr val="dk1"/>
              </a:buClr>
              <a:buSzPts val="1900"/>
              <a:buFont typeface="Arial"/>
              <a:buChar char="●"/>
              <a:defRPr sz="2400" b="0" i="0" u="none" strike="noStrike" cap="none">
                <a:solidFill>
                  <a:schemeClr val="dk1"/>
                </a:solidFill>
                <a:latin typeface="Arial"/>
                <a:ea typeface="Arial"/>
                <a:cs typeface="Arial"/>
                <a:sym typeface="Arial"/>
              </a:defRPr>
            </a:lvl9pPr>
          </a:lstStyle>
          <a:p>
            <a:endParaRPr/>
          </a:p>
        </p:txBody>
      </p:sp>
      <p:sp>
        <p:nvSpPr>
          <p:cNvPr id="180" name="Google Shape;180;g631497bf10_0_1076"/>
          <p:cNvSpPr txBox="1">
            <a:spLocks noGrp="1"/>
          </p:cNvSpPr>
          <p:nvPr>
            <p:ph type="body" idx="2"/>
          </p:nvPr>
        </p:nvSpPr>
        <p:spPr>
          <a:xfrm>
            <a:off x="570147" y="830456"/>
            <a:ext cx="11049900" cy="8955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607"/>
              </a:lnSpc>
              <a:spcBef>
                <a:spcPts val="0"/>
              </a:spcBef>
              <a:spcAft>
                <a:spcPts val="0"/>
              </a:spcAft>
              <a:buClr>
                <a:schemeClr val="dk2"/>
              </a:buClr>
              <a:buSzPts val="1900"/>
              <a:buFont typeface="Arial"/>
              <a:buNone/>
              <a:defRPr sz="3700" b="0" i="0" u="none" strike="noStrike" cap="none">
                <a:solidFill>
                  <a:schemeClr val="dk2"/>
                </a:solidFill>
                <a:latin typeface="Arial"/>
                <a:ea typeface="Arial"/>
                <a:cs typeface="Arial"/>
                <a:sym typeface="Arial"/>
              </a:defRPr>
            </a:lvl1pPr>
            <a:lvl2pPr marL="914400" marR="0" lvl="1" indent="-228600" algn="l" rtl="0">
              <a:lnSpc>
                <a:spcPct val="100607"/>
              </a:lnSpc>
              <a:spcBef>
                <a:spcPts val="0"/>
              </a:spcBef>
              <a:spcAft>
                <a:spcPts val="0"/>
              </a:spcAft>
              <a:buClr>
                <a:srgbClr val="006AB0"/>
              </a:buClr>
              <a:buSzPts val="1900"/>
              <a:buFont typeface="Arial"/>
              <a:buNone/>
              <a:defRPr sz="3700" b="0" i="0" u="none" strike="noStrike" cap="none">
                <a:solidFill>
                  <a:srgbClr val="006AB0"/>
                </a:solidFill>
                <a:latin typeface="Arial"/>
                <a:ea typeface="Arial"/>
                <a:cs typeface="Arial"/>
                <a:sym typeface="Arial"/>
              </a:defRPr>
            </a:lvl2pPr>
            <a:lvl3pPr marL="1371600" marR="0" lvl="2" indent="-228600" algn="l" rtl="0">
              <a:lnSpc>
                <a:spcPct val="100607"/>
              </a:lnSpc>
              <a:spcBef>
                <a:spcPts val="0"/>
              </a:spcBef>
              <a:spcAft>
                <a:spcPts val="0"/>
              </a:spcAft>
              <a:buClr>
                <a:srgbClr val="006AB0"/>
              </a:buClr>
              <a:buSzPts val="1900"/>
              <a:buFont typeface="Arial"/>
              <a:buNone/>
              <a:defRPr sz="3700" b="0" i="0" u="none" strike="noStrike" cap="none">
                <a:solidFill>
                  <a:srgbClr val="006AB0"/>
                </a:solidFill>
                <a:latin typeface="Arial"/>
                <a:ea typeface="Arial"/>
                <a:cs typeface="Arial"/>
                <a:sym typeface="Arial"/>
              </a:defRPr>
            </a:lvl3pPr>
            <a:lvl4pPr marL="1828800" marR="0" lvl="3" indent="-228600" algn="l" rtl="0">
              <a:lnSpc>
                <a:spcPct val="100607"/>
              </a:lnSpc>
              <a:spcBef>
                <a:spcPts val="0"/>
              </a:spcBef>
              <a:spcAft>
                <a:spcPts val="0"/>
              </a:spcAft>
              <a:buClr>
                <a:srgbClr val="006AB0"/>
              </a:buClr>
              <a:buSzPts val="1900"/>
              <a:buFont typeface="Arial"/>
              <a:buNone/>
              <a:defRPr sz="3700" b="0" i="0" u="none" strike="noStrike" cap="none">
                <a:solidFill>
                  <a:srgbClr val="006AB0"/>
                </a:solidFill>
                <a:latin typeface="Arial"/>
                <a:ea typeface="Arial"/>
                <a:cs typeface="Arial"/>
                <a:sym typeface="Arial"/>
              </a:defRPr>
            </a:lvl4pPr>
            <a:lvl5pPr marL="2286000" marR="0" lvl="4" indent="-228600" algn="l" rtl="0">
              <a:lnSpc>
                <a:spcPct val="100607"/>
              </a:lnSpc>
              <a:spcBef>
                <a:spcPts val="0"/>
              </a:spcBef>
              <a:spcAft>
                <a:spcPts val="0"/>
              </a:spcAft>
              <a:buClr>
                <a:srgbClr val="006AB0"/>
              </a:buClr>
              <a:buSzPts val="1900"/>
              <a:buFont typeface="Arial"/>
              <a:buNone/>
              <a:defRPr sz="3700" b="0" i="0" u="none" strike="noStrike" cap="none">
                <a:solidFill>
                  <a:srgbClr val="006AB0"/>
                </a:solidFill>
                <a:latin typeface="Arial"/>
                <a:ea typeface="Arial"/>
                <a:cs typeface="Arial"/>
                <a:sym typeface="Arial"/>
              </a:defRPr>
            </a:lvl5pPr>
            <a:lvl6pPr marL="2743200" marR="0" lvl="5" indent="-349250" algn="l" rtl="0">
              <a:lnSpc>
                <a:spcPct val="100000"/>
              </a:lnSpc>
              <a:spcBef>
                <a:spcPts val="0"/>
              </a:spcBef>
              <a:spcAft>
                <a:spcPts val="0"/>
              </a:spcAft>
              <a:buClr>
                <a:schemeClr val="dk1"/>
              </a:buClr>
              <a:buSzPts val="1900"/>
              <a:buFont typeface="Arial"/>
              <a:buChar char="●"/>
              <a:defRPr sz="2400" b="0" i="0" u="none" strike="noStrike" cap="none">
                <a:solidFill>
                  <a:schemeClr val="dk1"/>
                </a:solidFill>
                <a:latin typeface="Arial"/>
                <a:ea typeface="Arial"/>
                <a:cs typeface="Arial"/>
                <a:sym typeface="Arial"/>
              </a:defRPr>
            </a:lvl6pPr>
            <a:lvl7pPr marL="3200400" marR="0" lvl="6" indent="-349250" algn="l" rtl="0">
              <a:lnSpc>
                <a:spcPct val="100000"/>
              </a:lnSpc>
              <a:spcBef>
                <a:spcPts val="0"/>
              </a:spcBef>
              <a:spcAft>
                <a:spcPts val="0"/>
              </a:spcAft>
              <a:buClr>
                <a:schemeClr val="dk1"/>
              </a:buClr>
              <a:buSzPts val="1900"/>
              <a:buFont typeface="Arial"/>
              <a:buChar char="●"/>
              <a:defRPr sz="2400" b="0" i="0" u="none" strike="noStrike" cap="none">
                <a:solidFill>
                  <a:schemeClr val="dk1"/>
                </a:solidFill>
                <a:latin typeface="Arial"/>
                <a:ea typeface="Arial"/>
                <a:cs typeface="Arial"/>
                <a:sym typeface="Arial"/>
              </a:defRPr>
            </a:lvl7pPr>
            <a:lvl8pPr marL="3657600" marR="0" lvl="7" indent="-349250" algn="l" rtl="0">
              <a:lnSpc>
                <a:spcPct val="100000"/>
              </a:lnSpc>
              <a:spcBef>
                <a:spcPts val="0"/>
              </a:spcBef>
              <a:spcAft>
                <a:spcPts val="0"/>
              </a:spcAft>
              <a:buClr>
                <a:schemeClr val="dk1"/>
              </a:buClr>
              <a:buSzPts val="1900"/>
              <a:buFont typeface="Arial"/>
              <a:buChar char="●"/>
              <a:defRPr sz="2400" b="0" i="0" u="none" strike="noStrike" cap="none">
                <a:solidFill>
                  <a:schemeClr val="dk1"/>
                </a:solidFill>
                <a:latin typeface="Arial"/>
                <a:ea typeface="Arial"/>
                <a:cs typeface="Arial"/>
                <a:sym typeface="Arial"/>
              </a:defRPr>
            </a:lvl8pPr>
            <a:lvl9pPr marL="4114800" marR="0" lvl="8" indent="-349250" algn="l" rtl="0">
              <a:lnSpc>
                <a:spcPct val="100000"/>
              </a:lnSpc>
              <a:spcBef>
                <a:spcPts val="0"/>
              </a:spcBef>
              <a:spcAft>
                <a:spcPts val="0"/>
              </a:spcAft>
              <a:buClr>
                <a:schemeClr val="dk1"/>
              </a:buClr>
              <a:buSzPts val="1900"/>
              <a:buFont typeface="Arial"/>
              <a:buChar char="●"/>
              <a:defRPr sz="2400" b="0" i="0" u="none" strike="noStrike" cap="none">
                <a:solidFill>
                  <a:schemeClr val="dk1"/>
                </a:solidFill>
                <a:latin typeface="Arial"/>
                <a:ea typeface="Arial"/>
                <a:cs typeface="Arial"/>
                <a:sym typeface="Arial"/>
              </a:defRPr>
            </a:lvl9pPr>
          </a:lstStyle>
          <a:p>
            <a:endParaRPr/>
          </a:p>
        </p:txBody>
      </p:sp>
      <p:sp>
        <p:nvSpPr>
          <p:cNvPr id="181" name="Google Shape;181;g631497bf10_0_1076"/>
          <p:cNvSpPr txBox="1">
            <a:spLocks noGrp="1"/>
          </p:cNvSpPr>
          <p:nvPr>
            <p:ph type="sldNum" idx="12"/>
          </p:nvPr>
        </p:nvSpPr>
        <p:spPr>
          <a:xfrm>
            <a:off x="11408833" y="6333067"/>
            <a:ext cx="7323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1pPr>
            <a:lvl2pPr marL="0" marR="0" lvl="1"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2pPr>
            <a:lvl3pPr marL="0" marR="0" lvl="2"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3pPr>
            <a:lvl4pPr marL="0" marR="0" lvl="3"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4pPr>
            <a:lvl5pPr marL="0" marR="0" lvl="4"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5pPr>
            <a:lvl6pPr marL="0" marR="0" lvl="5"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6pPr>
            <a:lvl7pPr marL="0" marR="0" lvl="6"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7pPr>
            <a:lvl8pPr marL="0" marR="0" lvl="7"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8pPr>
            <a:lvl9pPr marL="0" marR="0" lvl="8"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g631497bf10_0_335"/>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6" name="Google Shape;26;g631497bf10_0_335"/>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sz="19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27" name="Google Shape;27;g631497bf10_0_335"/>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sz="19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28" name="Google Shape;28;g631497bf10_0_33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g631497bf10_0_340"/>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31" name="Google Shape;31;g631497bf10_0_34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g631497bf10_0_343"/>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34" name="Google Shape;34;g631497bf10_0_343"/>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Autofit/>
          </a:bodyPr>
          <a:lstStyle>
            <a:lvl1pPr marL="457200" lvl="0" indent="-330200">
              <a:spcBef>
                <a:spcPts val="0"/>
              </a:spcBef>
              <a:spcAft>
                <a:spcPts val="0"/>
              </a:spcAft>
              <a:buSzPts val="1600"/>
              <a:buChar char="●"/>
              <a:defRPr sz="16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35" name="Google Shape;35;g631497bf10_0_34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g631497bf10_0_347"/>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no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a:endParaRPr/>
          </a:p>
        </p:txBody>
      </p:sp>
      <p:sp>
        <p:nvSpPr>
          <p:cNvPr id="38" name="Google Shape;38;g631497bf10_0_34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g631497bf10_0_350"/>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1" name="Google Shape;41;g631497bf10_0_350"/>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no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a:endParaRPr/>
          </a:p>
        </p:txBody>
      </p:sp>
      <p:sp>
        <p:nvSpPr>
          <p:cNvPr id="42" name="Google Shape;42;g631497bf10_0_350"/>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3" name="Google Shape;43;g631497bf10_0_350"/>
          <p:cNvSpPr txBox="1">
            <a:spLocks noGrp="1"/>
          </p:cNvSpPr>
          <p:nvPr>
            <p:ph type="body" idx="2"/>
          </p:nvPr>
        </p:nvSpPr>
        <p:spPr>
          <a:xfrm>
            <a:off x="6586000" y="965433"/>
            <a:ext cx="5115900" cy="4926900"/>
          </a:xfrm>
          <a:prstGeom prst="rect">
            <a:avLst/>
          </a:prstGeom>
        </p:spPr>
        <p:txBody>
          <a:bodyPr spcFirstLastPara="1" wrap="square" lIns="121900" tIns="121900" rIns="121900" bIns="121900" anchor="ctr" anchorCtr="0">
            <a:noAutofit/>
          </a:bodyPr>
          <a:lstStyle>
            <a:lvl1pPr marL="457200" lvl="0" indent="-381000">
              <a:spcBef>
                <a:spcPts val="0"/>
              </a:spcBef>
              <a:spcAft>
                <a:spcPts val="0"/>
              </a:spcAft>
              <a:buSzPts val="24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44" name="Google Shape;44;g631497bf10_0_35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g631497bf10_0_356"/>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Autofit/>
          </a:bodyPr>
          <a:lstStyle>
            <a:lvl1pPr marL="457200" lvl="0" indent="-228600">
              <a:lnSpc>
                <a:spcPct val="100000"/>
              </a:lnSpc>
              <a:spcBef>
                <a:spcPts val="0"/>
              </a:spcBef>
              <a:spcAft>
                <a:spcPts val="0"/>
              </a:spcAft>
              <a:buSzPts val="2400"/>
              <a:buNone/>
              <a:defRPr/>
            </a:lvl1pPr>
          </a:lstStyle>
          <a:p>
            <a:endParaRPr/>
          </a:p>
        </p:txBody>
      </p:sp>
      <p:sp>
        <p:nvSpPr>
          <p:cNvPr id="47" name="Google Shape;47;g631497bf10_0_35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2.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1.pn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g631497bf10_0_320"/>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a:endParaRPr/>
          </a:p>
        </p:txBody>
      </p:sp>
      <p:sp>
        <p:nvSpPr>
          <p:cNvPr id="11" name="Google Shape;11;g631497bf10_0_320"/>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nSpc>
                <a:spcPct val="115000"/>
              </a:lnSpc>
              <a:spcBef>
                <a:spcPts val="0"/>
              </a:spcBef>
              <a:spcAft>
                <a:spcPts val="0"/>
              </a:spcAft>
              <a:buClr>
                <a:schemeClr val="dk2"/>
              </a:buClr>
              <a:buSzPts val="2400"/>
              <a:buChar char="●"/>
              <a:defRPr sz="2400">
                <a:solidFill>
                  <a:schemeClr val="dk2"/>
                </a:solidFill>
              </a:defRPr>
            </a:lvl1pPr>
            <a:lvl2pPr marL="914400" lvl="1" indent="-349250">
              <a:lnSpc>
                <a:spcPct val="115000"/>
              </a:lnSpc>
              <a:spcBef>
                <a:spcPts val="2100"/>
              </a:spcBef>
              <a:spcAft>
                <a:spcPts val="0"/>
              </a:spcAft>
              <a:buClr>
                <a:schemeClr val="dk2"/>
              </a:buClr>
              <a:buSzPts val="1900"/>
              <a:buChar char="○"/>
              <a:defRPr sz="1900">
                <a:solidFill>
                  <a:schemeClr val="dk2"/>
                </a:solidFill>
              </a:defRPr>
            </a:lvl2pPr>
            <a:lvl3pPr marL="1371600" lvl="2" indent="-349250">
              <a:lnSpc>
                <a:spcPct val="115000"/>
              </a:lnSpc>
              <a:spcBef>
                <a:spcPts val="2100"/>
              </a:spcBef>
              <a:spcAft>
                <a:spcPts val="0"/>
              </a:spcAft>
              <a:buClr>
                <a:schemeClr val="dk2"/>
              </a:buClr>
              <a:buSzPts val="1900"/>
              <a:buChar char="■"/>
              <a:defRPr sz="1900">
                <a:solidFill>
                  <a:schemeClr val="dk2"/>
                </a:solidFill>
              </a:defRPr>
            </a:lvl3pPr>
            <a:lvl4pPr marL="1828800" lvl="3" indent="-349250">
              <a:lnSpc>
                <a:spcPct val="115000"/>
              </a:lnSpc>
              <a:spcBef>
                <a:spcPts val="2100"/>
              </a:spcBef>
              <a:spcAft>
                <a:spcPts val="0"/>
              </a:spcAft>
              <a:buClr>
                <a:schemeClr val="dk2"/>
              </a:buClr>
              <a:buSzPts val="1900"/>
              <a:buChar char="●"/>
              <a:defRPr sz="1900">
                <a:solidFill>
                  <a:schemeClr val="dk2"/>
                </a:solidFill>
              </a:defRPr>
            </a:lvl4pPr>
            <a:lvl5pPr marL="2286000" lvl="4" indent="-349250">
              <a:lnSpc>
                <a:spcPct val="115000"/>
              </a:lnSpc>
              <a:spcBef>
                <a:spcPts val="2100"/>
              </a:spcBef>
              <a:spcAft>
                <a:spcPts val="0"/>
              </a:spcAft>
              <a:buClr>
                <a:schemeClr val="dk2"/>
              </a:buClr>
              <a:buSzPts val="1900"/>
              <a:buChar char="○"/>
              <a:defRPr sz="1900">
                <a:solidFill>
                  <a:schemeClr val="dk2"/>
                </a:solidFill>
              </a:defRPr>
            </a:lvl5pPr>
            <a:lvl6pPr marL="2743200" lvl="5" indent="-349250">
              <a:lnSpc>
                <a:spcPct val="115000"/>
              </a:lnSpc>
              <a:spcBef>
                <a:spcPts val="2100"/>
              </a:spcBef>
              <a:spcAft>
                <a:spcPts val="0"/>
              </a:spcAft>
              <a:buClr>
                <a:schemeClr val="dk2"/>
              </a:buClr>
              <a:buSzPts val="1900"/>
              <a:buChar char="■"/>
              <a:defRPr sz="1900">
                <a:solidFill>
                  <a:schemeClr val="dk2"/>
                </a:solidFill>
              </a:defRPr>
            </a:lvl6pPr>
            <a:lvl7pPr marL="3200400" lvl="6" indent="-349250">
              <a:lnSpc>
                <a:spcPct val="115000"/>
              </a:lnSpc>
              <a:spcBef>
                <a:spcPts val="2100"/>
              </a:spcBef>
              <a:spcAft>
                <a:spcPts val="0"/>
              </a:spcAft>
              <a:buClr>
                <a:schemeClr val="dk2"/>
              </a:buClr>
              <a:buSzPts val="1900"/>
              <a:buChar char="●"/>
              <a:defRPr sz="1900">
                <a:solidFill>
                  <a:schemeClr val="dk2"/>
                </a:solidFill>
              </a:defRPr>
            </a:lvl7pPr>
            <a:lvl8pPr marL="3657600" lvl="7" indent="-349250">
              <a:lnSpc>
                <a:spcPct val="115000"/>
              </a:lnSpc>
              <a:spcBef>
                <a:spcPts val="2100"/>
              </a:spcBef>
              <a:spcAft>
                <a:spcPts val="0"/>
              </a:spcAft>
              <a:buClr>
                <a:schemeClr val="dk2"/>
              </a:buClr>
              <a:buSzPts val="1900"/>
              <a:buChar char="○"/>
              <a:defRPr sz="1900">
                <a:solidFill>
                  <a:schemeClr val="dk2"/>
                </a:solidFill>
              </a:defRPr>
            </a:lvl8pPr>
            <a:lvl9pPr marL="4114800" lvl="8" indent="-349250">
              <a:lnSpc>
                <a:spcPct val="115000"/>
              </a:lnSpc>
              <a:spcBef>
                <a:spcPts val="2100"/>
              </a:spcBef>
              <a:spcAft>
                <a:spcPts val="2100"/>
              </a:spcAft>
              <a:buClr>
                <a:schemeClr val="dk2"/>
              </a:buClr>
              <a:buSzPts val="1900"/>
              <a:buChar char="■"/>
              <a:defRPr sz="1900">
                <a:solidFill>
                  <a:schemeClr val="dk2"/>
                </a:solidFill>
              </a:defRPr>
            </a:lvl9pPr>
          </a:lstStyle>
          <a:p>
            <a:endParaRPr/>
          </a:p>
        </p:txBody>
      </p:sp>
      <p:sp>
        <p:nvSpPr>
          <p:cNvPr id="12" name="Google Shape;12;g631497bf10_0_32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2"/>
        <p:cNvGrpSpPr/>
        <p:nvPr/>
      </p:nvGrpSpPr>
      <p:grpSpPr>
        <a:xfrm>
          <a:off x="0" y="0"/>
          <a:ext cx="0" cy="0"/>
          <a:chOff x="0" y="0"/>
          <a:chExt cx="0" cy="0"/>
        </a:xfrm>
      </p:grpSpPr>
      <p:sp>
        <p:nvSpPr>
          <p:cNvPr id="63" name="Google Shape;63;g631497bf10_0_961"/>
          <p:cNvSpPr/>
          <p:nvPr/>
        </p:nvSpPr>
        <p:spPr>
          <a:xfrm>
            <a:off x="0" y="5348816"/>
            <a:ext cx="12192000" cy="1509314"/>
          </a:xfrm>
          <a:custGeom>
            <a:avLst/>
            <a:gdLst/>
            <a:ahLst/>
            <a:cxnLst/>
            <a:rect l="l" t="t" r="r" b="b"/>
            <a:pathLst>
              <a:path w="12192000" h="1509314" extrusionOk="0">
                <a:moveTo>
                  <a:pt x="10588048" y="0"/>
                </a:moveTo>
                <a:cubicBezTo>
                  <a:pt x="11076867" y="0"/>
                  <a:pt x="11473133" y="396266"/>
                  <a:pt x="11473133" y="885085"/>
                </a:cubicBezTo>
                <a:lnTo>
                  <a:pt x="11472151" y="898062"/>
                </a:lnTo>
                <a:lnTo>
                  <a:pt x="12192000" y="898062"/>
                </a:lnTo>
                <a:lnTo>
                  <a:pt x="12192000" y="1509314"/>
                </a:lnTo>
                <a:lnTo>
                  <a:pt x="11215235" y="1509314"/>
                </a:lnTo>
                <a:lnTo>
                  <a:pt x="9960861" y="1509314"/>
                </a:lnTo>
                <a:lnTo>
                  <a:pt x="0" y="1509314"/>
                </a:lnTo>
                <a:lnTo>
                  <a:pt x="0" y="898062"/>
                </a:lnTo>
                <a:lnTo>
                  <a:pt x="9703945" y="898062"/>
                </a:lnTo>
                <a:lnTo>
                  <a:pt x="9702963" y="885085"/>
                </a:lnTo>
                <a:cubicBezTo>
                  <a:pt x="9702963" y="396266"/>
                  <a:pt x="10099229" y="0"/>
                  <a:pt x="10588048" y="0"/>
                </a:cubicBezTo>
                <a:close/>
              </a:path>
            </a:pathLst>
          </a:custGeom>
          <a:solidFill>
            <a:schemeClr val="lt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chemeClr val="lt1"/>
              </a:solidFill>
              <a:latin typeface="Arial"/>
              <a:ea typeface="Arial"/>
              <a:cs typeface="Arial"/>
              <a:sym typeface="Arial"/>
            </a:endParaRPr>
          </a:p>
        </p:txBody>
      </p:sp>
      <p:sp>
        <p:nvSpPr>
          <p:cNvPr id="64" name="Google Shape;64;g631497bf10_0_961"/>
          <p:cNvSpPr txBox="1">
            <a:spLocks noGrp="1"/>
          </p:cNvSpPr>
          <p:nvPr>
            <p:ph type="title"/>
          </p:nvPr>
        </p:nvSpPr>
        <p:spPr>
          <a:xfrm>
            <a:off x="493184" y="535517"/>
            <a:ext cx="11218500" cy="584400"/>
          </a:xfrm>
          <a:prstGeom prst="rect">
            <a:avLst/>
          </a:prstGeom>
          <a:noFill/>
          <a:ln>
            <a:noFill/>
          </a:ln>
        </p:spPr>
        <p:txBody>
          <a:bodyPr spcFirstLastPara="1" wrap="square" lIns="121900" tIns="60925" rIns="121900" bIns="60925" anchor="t" anchorCtr="0">
            <a:noAutofit/>
          </a:bodyPr>
          <a:lstStyle>
            <a:lvl1pPr marR="0" lvl="0" algn="l" rtl="0">
              <a:lnSpc>
                <a:spcPct val="9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lnSpc>
                <a:spcPct val="90000"/>
              </a:lnSpc>
              <a:spcBef>
                <a:spcPts val="0"/>
              </a:spcBef>
              <a:spcAft>
                <a:spcPts val="0"/>
              </a:spcAft>
              <a:buSzPts val="1900"/>
              <a:buNone/>
              <a:defRPr sz="3200" b="0" i="0" u="none" strike="noStrike" cap="none">
                <a:solidFill>
                  <a:schemeClr val="lt1"/>
                </a:solidFill>
                <a:latin typeface="Arial"/>
                <a:ea typeface="Arial"/>
                <a:cs typeface="Arial"/>
                <a:sym typeface="Arial"/>
              </a:defRPr>
            </a:lvl2pPr>
            <a:lvl3pPr marR="0" lvl="2" algn="l" rtl="0">
              <a:lnSpc>
                <a:spcPct val="90000"/>
              </a:lnSpc>
              <a:spcBef>
                <a:spcPts val="0"/>
              </a:spcBef>
              <a:spcAft>
                <a:spcPts val="0"/>
              </a:spcAft>
              <a:buSzPts val="1900"/>
              <a:buNone/>
              <a:defRPr sz="3200" b="0" i="0" u="none" strike="noStrike" cap="none">
                <a:solidFill>
                  <a:schemeClr val="lt1"/>
                </a:solidFill>
                <a:latin typeface="Arial"/>
                <a:ea typeface="Arial"/>
                <a:cs typeface="Arial"/>
                <a:sym typeface="Arial"/>
              </a:defRPr>
            </a:lvl3pPr>
            <a:lvl4pPr marR="0" lvl="3" algn="l" rtl="0">
              <a:lnSpc>
                <a:spcPct val="90000"/>
              </a:lnSpc>
              <a:spcBef>
                <a:spcPts val="0"/>
              </a:spcBef>
              <a:spcAft>
                <a:spcPts val="0"/>
              </a:spcAft>
              <a:buSzPts val="1900"/>
              <a:buNone/>
              <a:defRPr sz="3200" b="0" i="0" u="none" strike="noStrike" cap="none">
                <a:solidFill>
                  <a:schemeClr val="lt1"/>
                </a:solidFill>
                <a:latin typeface="Arial"/>
                <a:ea typeface="Arial"/>
                <a:cs typeface="Arial"/>
                <a:sym typeface="Arial"/>
              </a:defRPr>
            </a:lvl4pPr>
            <a:lvl5pPr marR="0" lvl="4" algn="l" rtl="0">
              <a:lnSpc>
                <a:spcPct val="90000"/>
              </a:lnSpc>
              <a:spcBef>
                <a:spcPts val="0"/>
              </a:spcBef>
              <a:spcAft>
                <a:spcPts val="0"/>
              </a:spcAft>
              <a:buSzPts val="1900"/>
              <a:buNone/>
              <a:defRPr sz="3200" b="0" i="0" u="none" strike="noStrike" cap="none">
                <a:solidFill>
                  <a:schemeClr val="lt1"/>
                </a:solidFill>
                <a:latin typeface="Arial"/>
                <a:ea typeface="Arial"/>
                <a:cs typeface="Arial"/>
                <a:sym typeface="Arial"/>
              </a:defRPr>
            </a:lvl5pPr>
            <a:lvl6pPr marR="0" lvl="5" algn="l" rtl="0">
              <a:lnSpc>
                <a:spcPct val="90000"/>
              </a:lnSpc>
              <a:spcBef>
                <a:spcPts val="0"/>
              </a:spcBef>
              <a:spcAft>
                <a:spcPts val="0"/>
              </a:spcAft>
              <a:buSzPts val="1900"/>
              <a:buNone/>
              <a:defRPr sz="3200" b="0" i="0" u="none" strike="noStrike" cap="none">
                <a:solidFill>
                  <a:schemeClr val="lt1"/>
                </a:solidFill>
                <a:latin typeface="Arial"/>
                <a:ea typeface="Arial"/>
                <a:cs typeface="Arial"/>
                <a:sym typeface="Arial"/>
              </a:defRPr>
            </a:lvl6pPr>
            <a:lvl7pPr marR="0" lvl="6" algn="l" rtl="0">
              <a:lnSpc>
                <a:spcPct val="90000"/>
              </a:lnSpc>
              <a:spcBef>
                <a:spcPts val="0"/>
              </a:spcBef>
              <a:spcAft>
                <a:spcPts val="0"/>
              </a:spcAft>
              <a:buSzPts val="1900"/>
              <a:buNone/>
              <a:defRPr sz="3200" b="0" i="0" u="none" strike="noStrike" cap="none">
                <a:solidFill>
                  <a:schemeClr val="lt1"/>
                </a:solidFill>
                <a:latin typeface="Arial"/>
                <a:ea typeface="Arial"/>
                <a:cs typeface="Arial"/>
                <a:sym typeface="Arial"/>
              </a:defRPr>
            </a:lvl7pPr>
            <a:lvl8pPr marR="0" lvl="7" algn="l" rtl="0">
              <a:lnSpc>
                <a:spcPct val="90000"/>
              </a:lnSpc>
              <a:spcBef>
                <a:spcPts val="0"/>
              </a:spcBef>
              <a:spcAft>
                <a:spcPts val="0"/>
              </a:spcAft>
              <a:buSzPts val="1900"/>
              <a:buNone/>
              <a:defRPr sz="3200" b="0" i="0" u="none" strike="noStrike" cap="none">
                <a:solidFill>
                  <a:schemeClr val="lt1"/>
                </a:solidFill>
                <a:latin typeface="Arial"/>
                <a:ea typeface="Arial"/>
                <a:cs typeface="Arial"/>
                <a:sym typeface="Arial"/>
              </a:defRPr>
            </a:lvl8pPr>
            <a:lvl9pPr marR="0" lvl="8" algn="l" rtl="0">
              <a:lnSpc>
                <a:spcPct val="90000"/>
              </a:lnSpc>
              <a:spcBef>
                <a:spcPts val="0"/>
              </a:spcBef>
              <a:spcAft>
                <a:spcPts val="0"/>
              </a:spcAft>
              <a:buSzPts val="1900"/>
              <a:buNone/>
              <a:defRPr sz="3200" b="0" i="0" u="none" strike="noStrike" cap="none">
                <a:solidFill>
                  <a:schemeClr val="lt1"/>
                </a:solidFill>
                <a:latin typeface="Arial"/>
                <a:ea typeface="Arial"/>
                <a:cs typeface="Arial"/>
                <a:sym typeface="Arial"/>
              </a:defRPr>
            </a:lvl9pPr>
          </a:lstStyle>
          <a:p>
            <a:endParaRPr/>
          </a:p>
        </p:txBody>
      </p:sp>
      <p:sp>
        <p:nvSpPr>
          <p:cNvPr id="65" name="Google Shape;65;g631497bf10_0_961"/>
          <p:cNvSpPr txBox="1">
            <a:spLocks noGrp="1"/>
          </p:cNvSpPr>
          <p:nvPr>
            <p:ph type="body" idx="1"/>
          </p:nvPr>
        </p:nvSpPr>
        <p:spPr>
          <a:xfrm>
            <a:off x="493184" y="1367367"/>
            <a:ext cx="11218500" cy="4352100"/>
          </a:xfrm>
          <a:prstGeom prst="rect">
            <a:avLst/>
          </a:prstGeom>
          <a:noFill/>
          <a:ln>
            <a:noFill/>
          </a:ln>
        </p:spPr>
        <p:txBody>
          <a:bodyPr spcFirstLastPara="1" wrap="square" lIns="121900" tIns="60925" rIns="121900" bIns="60925" anchor="t" anchorCtr="0">
            <a:noAutofit/>
          </a:bodyPr>
          <a:lstStyle>
            <a:lvl1pPr marL="457200" marR="0" lvl="0" indent="-355600" algn="l" rtl="0">
              <a:lnSpc>
                <a:spcPct val="110000"/>
              </a:lnSpc>
              <a:spcBef>
                <a:spcPts val="1000"/>
              </a:spcBef>
              <a:spcAft>
                <a:spcPts val="0"/>
              </a:spcAft>
              <a:buClr>
                <a:schemeClr val="accent1"/>
              </a:buClr>
              <a:buSzPts val="2000"/>
              <a:buFont typeface="Arial"/>
              <a:buChar char="•"/>
              <a:defRPr sz="2000" b="0" i="0" u="none" strike="noStrike" cap="none">
                <a:solidFill>
                  <a:schemeClr val="lt1"/>
                </a:solidFill>
                <a:latin typeface="Arial"/>
                <a:ea typeface="Arial"/>
                <a:cs typeface="Arial"/>
                <a:sym typeface="Arial"/>
              </a:defRPr>
            </a:lvl1pPr>
            <a:lvl2pPr marL="914400" marR="0" lvl="1" indent="-336550" algn="l" rtl="0">
              <a:lnSpc>
                <a:spcPct val="90000"/>
              </a:lnSpc>
              <a:spcBef>
                <a:spcPts val="500"/>
              </a:spcBef>
              <a:spcAft>
                <a:spcPts val="0"/>
              </a:spcAft>
              <a:buClr>
                <a:srgbClr val="8741C7"/>
              </a:buClr>
              <a:buSzPts val="1700"/>
              <a:buFont typeface="Arial"/>
              <a:buChar char="•"/>
              <a:defRPr sz="1700" b="0" i="0" u="none" strike="noStrike" cap="none">
                <a:solidFill>
                  <a:schemeClr val="lt1"/>
                </a:solidFill>
                <a:latin typeface="Arial"/>
                <a:ea typeface="Arial"/>
                <a:cs typeface="Arial"/>
                <a:sym typeface="Arial"/>
              </a:defRPr>
            </a:lvl2pPr>
            <a:lvl3pPr marL="1371600" marR="0" lvl="2" indent="-330200" algn="l" rtl="0">
              <a:lnSpc>
                <a:spcPct val="90000"/>
              </a:lnSpc>
              <a:spcBef>
                <a:spcPts val="500"/>
              </a:spcBef>
              <a:spcAft>
                <a:spcPts val="0"/>
              </a:spcAft>
              <a:buClr>
                <a:srgbClr val="2B91D1"/>
              </a:buClr>
              <a:buSzPts val="1600"/>
              <a:buFont typeface="Arial"/>
              <a:buChar char="•"/>
              <a:defRPr sz="1600" b="0" i="0" u="none" strike="noStrike" cap="none">
                <a:solidFill>
                  <a:schemeClr val="lt1"/>
                </a:solidFill>
                <a:latin typeface="Arial"/>
                <a:ea typeface="Arial"/>
                <a:cs typeface="Arial"/>
                <a:sym typeface="Arial"/>
              </a:defRPr>
            </a:lvl3pPr>
            <a:lvl4pPr marL="1828800" marR="0" lvl="3" indent="-311150" algn="l" rtl="0">
              <a:lnSpc>
                <a:spcPct val="90000"/>
              </a:lnSpc>
              <a:spcBef>
                <a:spcPts val="500"/>
              </a:spcBef>
              <a:spcAft>
                <a:spcPts val="0"/>
              </a:spcAft>
              <a:buClr>
                <a:srgbClr val="8C0057"/>
              </a:buClr>
              <a:buSzPts val="1300"/>
              <a:buFont typeface="Arial"/>
              <a:buChar char="•"/>
              <a:defRPr sz="1300" b="0" i="0" u="none" strike="noStrike" cap="none">
                <a:solidFill>
                  <a:schemeClr val="lt1"/>
                </a:solidFill>
                <a:latin typeface="Arial"/>
                <a:ea typeface="Arial"/>
                <a:cs typeface="Arial"/>
                <a:sym typeface="Arial"/>
              </a:defRPr>
            </a:lvl4pPr>
            <a:lvl5pPr marL="2286000" marR="0" lvl="4" indent="-311150" algn="l" rtl="0">
              <a:lnSpc>
                <a:spcPct val="90000"/>
              </a:lnSpc>
              <a:spcBef>
                <a:spcPts val="500"/>
              </a:spcBef>
              <a:spcAft>
                <a:spcPts val="0"/>
              </a:spcAft>
              <a:buClr>
                <a:schemeClr val="lt1"/>
              </a:buClr>
              <a:buSzPts val="1300"/>
              <a:buFont typeface="Arial"/>
              <a:buChar char="•"/>
              <a:defRPr sz="13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66" name="Google Shape;66;g631497bf10_0_961"/>
          <p:cNvSpPr txBox="1">
            <a:spLocks noGrp="1"/>
          </p:cNvSpPr>
          <p:nvPr>
            <p:ph type="dt" idx="10"/>
          </p:nvPr>
        </p:nvSpPr>
        <p:spPr>
          <a:xfrm>
            <a:off x="8352367" y="6489700"/>
            <a:ext cx="1318800" cy="230700"/>
          </a:xfrm>
          <a:prstGeom prst="rect">
            <a:avLst/>
          </a:prstGeom>
          <a:noFill/>
          <a:ln>
            <a:noFill/>
          </a:ln>
        </p:spPr>
        <p:txBody>
          <a:bodyPr spcFirstLastPara="1" wrap="square" lIns="121900" tIns="60925" rIns="121900" bIns="60925" anchor="ctr" anchorCtr="0">
            <a:noAutofit/>
          </a:bodyPr>
          <a:lstStyle>
            <a:lvl1pPr marR="0" lvl="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a:endParaRPr/>
          </a:p>
        </p:txBody>
      </p:sp>
      <p:sp>
        <p:nvSpPr>
          <p:cNvPr id="67" name="Google Shape;67;g631497bf10_0_961"/>
          <p:cNvSpPr txBox="1">
            <a:spLocks noGrp="1"/>
          </p:cNvSpPr>
          <p:nvPr>
            <p:ph type="ftr" idx="11"/>
          </p:nvPr>
        </p:nvSpPr>
        <p:spPr>
          <a:xfrm>
            <a:off x="493184" y="6489700"/>
            <a:ext cx="7704900" cy="230700"/>
          </a:xfrm>
          <a:prstGeom prst="rect">
            <a:avLst/>
          </a:prstGeom>
          <a:noFill/>
          <a:ln>
            <a:noFill/>
          </a:ln>
        </p:spPr>
        <p:txBody>
          <a:bodyPr spcFirstLastPara="1" wrap="square" lIns="121900" tIns="60925" rIns="121900" bIns="60925" anchor="ctr" anchorCtr="0">
            <a:noAutofit/>
          </a:bodyPr>
          <a:lstStyle>
            <a:lvl1pPr marR="0" lvl="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a:endParaRPr/>
          </a:p>
        </p:txBody>
      </p:sp>
      <p:sp>
        <p:nvSpPr>
          <p:cNvPr id="68" name="Google Shape;68;g631497bf10_0_961"/>
          <p:cNvSpPr txBox="1">
            <a:spLocks noGrp="1"/>
          </p:cNvSpPr>
          <p:nvPr>
            <p:ph type="sldNum" idx="12"/>
          </p:nvPr>
        </p:nvSpPr>
        <p:spPr>
          <a:xfrm>
            <a:off x="11322051" y="6489700"/>
            <a:ext cx="632700" cy="230700"/>
          </a:xfrm>
          <a:prstGeom prst="rect">
            <a:avLst/>
          </a:prstGeom>
          <a:noFill/>
          <a:ln>
            <a:noFill/>
          </a:ln>
        </p:spPr>
        <p:txBody>
          <a:bodyPr spcFirstLastPara="1" wrap="square" lIns="121900" tIns="60925" rIns="121900" bIns="60925" anchor="ctr" anchorCtr="0">
            <a:noAutofit/>
          </a:bodyPr>
          <a:lstStyle>
            <a:lvl1pPr marL="0" marR="0" lvl="0" indent="0" algn="r" rtl="0">
              <a:lnSpc>
                <a:spcPct val="100000"/>
              </a:lnSpc>
              <a:spcBef>
                <a:spcPts val="0"/>
              </a:spcBef>
              <a:spcAft>
                <a:spcPts val="0"/>
              </a:spcAft>
              <a:buClr>
                <a:schemeClr val="lt2"/>
              </a:buClr>
              <a:buSzPts val="900"/>
              <a:buFont typeface="Arial"/>
              <a:buNone/>
              <a:defRPr sz="9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chemeClr val="lt2"/>
              </a:buClr>
              <a:buSzPts val="900"/>
              <a:buFont typeface="Arial"/>
              <a:buNone/>
              <a:defRPr sz="9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chemeClr val="lt2"/>
              </a:buClr>
              <a:buSzPts val="900"/>
              <a:buFont typeface="Arial"/>
              <a:buNone/>
              <a:defRPr sz="9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chemeClr val="lt2"/>
              </a:buClr>
              <a:buSzPts val="900"/>
              <a:buFont typeface="Arial"/>
              <a:buNone/>
              <a:defRPr sz="9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chemeClr val="lt2"/>
              </a:buClr>
              <a:buSzPts val="900"/>
              <a:buFont typeface="Arial"/>
              <a:buNone/>
              <a:defRPr sz="9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chemeClr val="lt2"/>
              </a:buClr>
              <a:buSzPts val="900"/>
              <a:buFont typeface="Arial"/>
              <a:buNone/>
              <a:defRPr sz="9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chemeClr val="lt2"/>
              </a:buClr>
              <a:buSzPts val="900"/>
              <a:buFont typeface="Arial"/>
              <a:buNone/>
              <a:defRPr sz="9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chemeClr val="lt2"/>
              </a:buClr>
              <a:buSzPts val="900"/>
              <a:buFont typeface="Arial"/>
              <a:buNone/>
              <a:defRPr sz="9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chemeClr val="lt2"/>
              </a:buClr>
              <a:buSzPts val="900"/>
              <a:buFont typeface="Arial"/>
              <a:buNone/>
              <a:defRPr sz="9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69" name="Google Shape;69;g631497bf10_0_961"/>
          <p:cNvPicPr preferRelativeResize="0"/>
          <p:nvPr/>
        </p:nvPicPr>
        <p:blipFill rotWithShape="1">
          <a:blip r:embed="rId11">
            <a:alphaModFix/>
          </a:blip>
          <a:srcRect/>
          <a:stretch/>
        </p:blipFill>
        <p:spPr>
          <a:xfrm>
            <a:off x="9846733" y="5465233"/>
            <a:ext cx="1475318" cy="1210733"/>
          </a:xfrm>
          <a:prstGeom prst="rect">
            <a:avLst/>
          </a:prstGeom>
          <a:noFill/>
          <a:ln>
            <a:noFill/>
          </a:ln>
        </p:spPr>
      </p:pic>
      <p:pic>
        <p:nvPicPr>
          <p:cNvPr id="70" name="Google Shape;70;g631497bf10_0_961"/>
          <p:cNvPicPr preferRelativeResize="0"/>
          <p:nvPr/>
        </p:nvPicPr>
        <p:blipFill rotWithShape="1">
          <a:blip r:embed="rId12">
            <a:alphaModFix/>
          </a:blip>
          <a:srcRect/>
          <a:stretch/>
        </p:blipFill>
        <p:spPr>
          <a:xfrm>
            <a:off x="9827682" y="5454651"/>
            <a:ext cx="1494366" cy="1225549"/>
          </a:xfrm>
          <a:prstGeom prst="rect">
            <a:avLst/>
          </a:prstGeom>
          <a:noFill/>
          <a:ln>
            <a:noFill/>
          </a:ln>
        </p:spPr>
      </p:pic>
      <p:sp>
        <p:nvSpPr>
          <p:cNvPr id="71" name="Google Shape;71;g631497bf10_0_961"/>
          <p:cNvSpPr/>
          <p:nvPr/>
        </p:nvSpPr>
        <p:spPr>
          <a:xfrm>
            <a:off x="493184" y="-618067"/>
            <a:ext cx="4040700" cy="582000"/>
          </a:xfrm>
          <a:prstGeom prst="rect">
            <a:avLst/>
          </a:prstGeom>
          <a:solidFill>
            <a:schemeClr val="lt2"/>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chemeClr val="dk1"/>
              </a:buClr>
              <a:buSzPts val="1600"/>
              <a:buFont typeface="Arial"/>
              <a:buNone/>
            </a:pPr>
            <a:r>
              <a:rPr lang="en-GB" sz="1600" b="0" i="0" u="none" strike="noStrike" cap="none">
                <a:solidFill>
                  <a:schemeClr val="dk1"/>
                </a:solidFill>
                <a:latin typeface="Arial"/>
                <a:ea typeface="Arial"/>
                <a:cs typeface="Arial"/>
                <a:sym typeface="Arial"/>
              </a:rPr>
              <a:t>First word of headings to be in green.</a:t>
            </a:r>
            <a:endParaRPr sz="1900"/>
          </a:p>
          <a:p>
            <a:pPr marL="0" marR="0" lvl="0" indent="0" algn="ctr" rtl="0">
              <a:lnSpc>
                <a:spcPct val="100000"/>
              </a:lnSpc>
              <a:spcBef>
                <a:spcPts val="0"/>
              </a:spcBef>
              <a:spcAft>
                <a:spcPts val="0"/>
              </a:spcAft>
              <a:buClr>
                <a:schemeClr val="dk1"/>
              </a:buClr>
              <a:buSzPts val="1600"/>
              <a:buFont typeface="Arial"/>
              <a:buNone/>
            </a:pPr>
            <a:r>
              <a:rPr lang="en-GB" sz="1600" b="0" i="0" u="none" strike="noStrike" cap="none">
                <a:solidFill>
                  <a:schemeClr val="dk1"/>
                </a:solidFill>
                <a:latin typeface="Arial"/>
                <a:ea typeface="Arial"/>
                <a:cs typeface="Arial"/>
                <a:sym typeface="Arial"/>
              </a:rPr>
              <a:t>This has to be changed manually.</a:t>
            </a:r>
            <a:endParaRPr sz="1900"/>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9"/>
        <p:cNvGrpSpPr/>
        <p:nvPr/>
      </p:nvGrpSpPr>
      <p:grpSpPr>
        <a:xfrm>
          <a:off x="0" y="0"/>
          <a:ext cx="0" cy="0"/>
          <a:chOff x="0" y="0"/>
          <a:chExt cx="0" cy="0"/>
        </a:xfrm>
      </p:grpSpPr>
      <p:sp>
        <p:nvSpPr>
          <p:cNvPr id="130" name="Google Shape;130;g631497bf10_0_1028"/>
          <p:cNvSpPr txBox="1">
            <a:spLocks noGrp="1"/>
          </p:cNvSpPr>
          <p:nvPr>
            <p:ph type="title"/>
          </p:nvPr>
        </p:nvSpPr>
        <p:spPr>
          <a:xfrm>
            <a:off x="414867" y="592667"/>
            <a:ext cx="11362500" cy="7641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1pPr>
            <a:lvl2pPr marR="0" lvl="1" algn="l" rtl="0">
              <a:spcBef>
                <a:spcPts val="0"/>
              </a:spcBef>
              <a:spcAft>
                <a:spcPts val="0"/>
              </a:spcAft>
              <a:buSzPts val="1900"/>
              <a:buNone/>
              <a:defRPr sz="1900" b="0" i="0" u="none" strike="noStrike" cap="none">
                <a:solidFill>
                  <a:srgbClr val="000000"/>
                </a:solidFill>
                <a:latin typeface="Arial"/>
                <a:ea typeface="Arial"/>
                <a:cs typeface="Arial"/>
                <a:sym typeface="Arial"/>
              </a:defRPr>
            </a:lvl2pPr>
            <a:lvl3pPr marR="0" lvl="2" algn="l" rtl="0">
              <a:spcBef>
                <a:spcPts val="0"/>
              </a:spcBef>
              <a:spcAft>
                <a:spcPts val="0"/>
              </a:spcAft>
              <a:buSzPts val="1900"/>
              <a:buNone/>
              <a:defRPr sz="1900" b="0" i="0" u="none" strike="noStrike" cap="none">
                <a:solidFill>
                  <a:srgbClr val="000000"/>
                </a:solidFill>
                <a:latin typeface="Arial"/>
                <a:ea typeface="Arial"/>
                <a:cs typeface="Arial"/>
                <a:sym typeface="Arial"/>
              </a:defRPr>
            </a:lvl3pPr>
            <a:lvl4pPr marR="0" lvl="3" algn="l" rtl="0">
              <a:spcBef>
                <a:spcPts val="0"/>
              </a:spcBef>
              <a:spcAft>
                <a:spcPts val="0"/>
              </a:spcAft>
              <a:buSzPts val="1900"/>
              <a:buNone/>
              <a:defRPr sz="1900" b="0" i="0" u="none" strike="noStrike" cap="none">
                <a:solidFill>
                  <a:srgbClr val="000000"/>
                </a:solidFill>
                <a:latin typeface="Arial"/>
                <a:ea typeface="Arial"/>
                <a:cs typeface="Arial"/>
                <a:sym typeface="Arial"/>
              </a:defRPr>
            </a:lvl4pPr>
            <a:lvl5pPr marR="0" lvl="4" algn="l" rtl="0">
              <a:spcBef>
                <a:spcPts val="0"/>
              </a:spcBef>
              <a:spcAft>
                <a:spcPts val="0"/>
              </a:spcAft>
              <a:buSzPts val="1900"/>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900"/>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900"/>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900"/>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900"/>
              <a:buNone/>
              <a:defRPr sz="1900" b="0" i="0" u="none" strike="noStrike" cap="none">
                <a:solidFill>
                  <a:srgbClr val="000000"/>
                </a:solidFill>
                <a:latin typeface="Arial"/>
                <a:ea typeface="Arial"/>
                <a:cs typeface="Arial"/>
                <a:sym typeface="Arial"/>
              </a:defRPr>
            </a:lvl9pPr>
          </a:lstStyle>
          <a:p>
            <a:endParaRPr/>
          </a:p>
        </p:txBody>
      </p:sp>
      <p:sp>
        <p:nvSpPr>
          <p:cNvPr id="131" name="Google Shape;131;g631497bf10_0_1028"/>
          <p:cNvSpPr txBox="1">
            <a:spLocks noGrp="1"/>
          </p:cNvSpPr>
          <p:nvPr>
            <p:ph type="body" idx="1"/>
          </p:nvPr>
        </p:nvSpPr>
        <p:spPr>
          <a:xfrm>
            <a:off x="414867" y="1536700"/>
            <a:ext cx="11362500" cy="45552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900"/>
              <a:buNone/>
              <a:defRPr sz="19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900"/>
              <a:buNone/>
              <a:defRPr sz="19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900"/>
              <a:buNone/>
              <a:defRPr sz="19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900"/>
              <a:buNone/>
              <a:defRPr sz="1900" b="0" i="0" u="none" strike="noStrike" cap="none">
                <a:solidFill>
                  <a:srgbClr val="000000"/>
                </a:solidFill>
                <a:latin typeface="Arial"/>
                <a:ea typeface="Arial"/>
                <a:cs typeface="Arial"/>
                <a:sym typeface="Arial"/>
              </a:defRPr>
            </a:lvl9pPr>
          </a:lstStyle>
          <a:p>
            <a:endParaRPr/>
          </a:p>
        </p:txBody>
      </p:sp>
      <p:sp>
        <p:nvSpPr>
          <p:cNvPr id="132" name="Google Shape;132;g631497bf10_0_1028"/>
          <p:cNvSpPr txBox="1">
            <a:spLocks noGrp="1"/>
          </p:cNvSpPr>
          <p:nvPr>
            <p:ph type="sldNum" idx="12"/>
          </p:nvPr>
        </p:nvSpPr>
        <p:spPr>
          <a:xfrm>
            <a:off x="11296651" y="6216651"/>
            <a:ext cx="7323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1pPr>
            <a:lvl2pPr marL="0" marR="0" lvl="1"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2pPr>
            <a:lvl3pPr marL="0" marR="0" lvl="2"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3pPr>
            <a:lvl4pPr marL="0" marR="0" lvl="3"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4pPr>
            <a:lvl5pPr marL="0" marR="0" lvl="4"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5pPr>
            <a:lvl6pPr marL="0" marR="0" lvl="5"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6pPr>
            <a:lvl7pPr marL="0" marR="0" lvl="6"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7pPr>
            <a:lvl8pPr marL="0" marR="0" lvl="7"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8pPr>
            <a:lvl9pPr marL="0" marR="0" lvl="8" indent="0" algn="r" rtl="0">
              <a:lnSpc>
                <a:spcPct val="100000"/>
              </a:lnSpc>
              <a:spcBef>
                <a:spcPts val="0"/>
              </a:spcBef>
              <a:spcAft>
                <a:spcPts val="0"/>
              </a:spcAft>
              <a:buClr>
                <a:srgbClr val="ADADAD"/>
              </a:buClr>
              <a:buSzPts val="1300"/>
              <a:buFont typeface="Arial"/>
              <a:buNone/>
              <a:defRPr sz="1300" b="0" i="0" u="none" strike="noStrike" cap="none">
                <a:solidFill>
                  <a:srgbClr val="ADADAD"/>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dzone.com/articles/understanding-architecture-models-of-chatbot-and-r"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dzone.com/articles/understanding-architecture-models-of-chatbot-and-r"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arxiv.org/pdf/1801.01957.pdf"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s://arxiv.org/pdf/1801.01957.pdf"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arxiv.org/pdf/1809.08267.pdf"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hyperlink" Target="https://arxiv.org/pdf/1809.08267.pdf"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hyperlink" Target="https://arxiv.org/pdf/1809.08267.pdf"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2.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1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1.xml"/><Relationship Id="rId1" Type="http://schemas.openxmlformats.org/officeDocument/2006/relationships/slideLayout" Target="../slideLayouts/slideLayout22.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85"/>
        <p:cNvGrpSpPr/>
        <p:nvPr/>
      </p:nvGrpSpPr>
      <p:grpSpPr>
        <a:xfrm>
          <a:off x="0" y="0"/>
          <a:ext cx="0" cy="0"/>
          <a:chOff x="0" y="0"/>
          <a:chExt cx="0" cy="0"/>
        </a:xfrm>
      </p:grpSpPr>
      <p:sp>
        <p:nvSpPr>
          <p:cNvPr id="186" name="Google Shape;186;p1"/>
          <p:cNvSpPr txBox="1"/>
          <p:nvPr/>
        </p:nvSpPr>
        <p:spPr>
          <a:xfrm>
            <a:off x="0" y="4946529"/>
            <a:ext cx="12192000"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000" b="1" i="0" u="none" strike="noStrike" cap="none">
                <a:solidFill>
                  <a:schemeClr val="lt1"/>
                </a:solidFill>
                <a:latin typeface="Arial"/>
                <a:ea typeface="Arial"/>
                <a:cs typeface="Arial"/>
                <a:sym typeface="Arial"/>
              </a:rPr>
              <a:t>www.womenindata.co.uk</a:t>
            </a:r>
            <a:endParaRPr/>
          </a:p>
          <a:p>
            <a:pPr marL="0" marR="0" lvl="0" indent="0" algn="ctr" rtl="0">
              <a:spcBef>
                <a:spcPts val="0"/>
              </a:spcBef>
              <a:spcAft>
                <a:spcPts val="0"/>
              </a:spcAft>
              <a:buNone/>
            </a:pPr>
            <a:r>
              <a:rPr lang="en-GB" sz="4000" b="1" i="0" u="none" strike="noStrike" cap="none">
                <a:solidFill>
                  <a:schemeClr val="lt1"/>
                </a:solidFill>
                <a:latin typeface="Arial"/>
                <a:ea typeface="Arial"/>
                <a:cs typeface="Arial"/>
                <a:sym typeface="Arial"/>
              </a:rPr>
              <a:t>#womenindata</a:t>
            </a:r>
            <a:endParaRPr sz="4000" b="1" i="0" u="none" strike="noStrike" cap="none">
              <a:solidFill>
                <a:schemeClr val="lt1"/>
              </a:solidFill>
              <a:latin typeface="Arial"/>
              <a:ea typeface="Arial"/>
              <a:cs typeface="Arial"/>
              <a:sym typeface="Arial"/>
            </a:endParaRPr>
          </a:p>
        </p:txBody>
      </p:sp>
      <p:pic>
        <p:nvPicPr>
          <p:cNvPr id="187" name="Google Shape;187;p1"/>
          <p:cNvPicPr preferRelativeResize="0"/>
          <p:nvPr/>
        </p:nvPicPr>
        <p:blipFill rotWithShape="1">
          <a:blip r:embed="rId3">
            <a:alphaModFix/>
          </a:blip>
          <a:srcRect/>
          <a:stretch/>
        </p:blipFill>
        <p:spPr>
          <a:xfrm>
            <a:off x="4026059" y="864768"/>
            <a:ext cx="4139881" cy="377189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631497bf10_0_416"/>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GB"/>
              <a:t>Some Natural Language Processing (NLP) Lingo</a:t>
            </a:r>
            <a:endParaRPr/>
          </a:p>
        </p:txBody>
      </p:sp>
      <p:sp>
        <p:nvSpPr>
          <p:cNvPr id="261" name="Google Shape;261;g631497bf10_0_416"/>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Autofit/>
          </a:bodyPr>
          <a:lstStyle/>
          <a:p>
            <a:pPr marL="457200" lvl="0" indent="-381000" algn="l" rtl="0">
              <a:spcBef>
                <a:spcPts val="0"/>
              </a:spcBef>
              <a:spcAft>
                <a:spcPts val="0"/>
              </a:spcAft>
              <a:buSzPts val="2400"/>
              <a:buChar char="●"/>
            </a:pPr>
            <a:r>
              <a:rPr lang="en-GB"/>
              <a:t>Intent: intentions of the end-user, these intentions or intents are conveyed by the user to your bot e.g. greeting,book_appointment</a:t>
            </a:r>
            <a:endParaRPr/>
          </a:p>
          <a:p>
            <a:pPr marL="457200" lvl="0" indent="-381000" algn="l" rtl="0">
              <a:spcBef>
                <a:spcPts val="0"/>
              </a:spcBef>
              <a:spcAft>
                <a:spcPts val="0"/>
              </a:spcAft>
              <a:buSzPts val="2400"/>
              <a:buChar char="●"/>
            </a:pPr>
            <a:r>
              <a:rPr lang="en-GB"/>
              <a:t>Entity: person names, organizations, locations, medical codes, time expressions, quantities, monetary values, percentages. Named-entity recognition is the technique to automatically identify these entities in free text.</a:t>
            </a:r>
            <a:endParaRPr/>
          </a:p>
          <a:p>
            <a:pPr marL="457200" lvl="0" indent="-381000" algn="l" rtl="0">
              <a:spcBef>
                <a:spcPts val="0"/>
              </a:spcBef>
              <a:spcAft>
                <a:spcPts val="0"/>
              </a:spcAft>
              <a:buSzPts val="2400"/>
              <a:buChar char="●"/>
            </a:pPr>
            <a:r>
              <a:rPr lang="en-GB"/>
              <a:t>Embedding: vectors, e.g. word embeddings </a:t>
            </a:r>
            <a:endParaRPr/>
          </a:p>
          <a:p>
            <a:pPr marL="457200" lvl="0" indent="-381000" algn="l" rtl="0">
              <a:spcBef>
                <a:spcPts val="0"/>
              </a:spcBef>
              <a:spcAft>
                <a:spcPts val="0"/>
              </a:spcAft>
              <a:buSzPts val="2400"/>
              <a:buChar char="●"/>
            </a:pPr>
            <a:r>
              <a:rPr lang="en-GB"/>
              <a:t>RNN, LSTM: </a:t>
            </a:r>
            <a:endParaRPr/>
          </a:p>
        </p:txBody>
      </p:sp>
      <p:pic>
        <p:nvPicPr>
          <p:cNvPr id="262" name="Google Shape;262;g631497bf10_0_416"/>
          <p:cNvPicPr preferRelativeResize="0"/>
          <p:nvPr/>
        </p:nvPicPr>
        <p:blipFill>
          <a:blip r:embed="rId3">
            <a:alphaModFix/>
          </a:blip>
          <a:stretch>
            <a:fillRect/>
          </a:stretch>
        </p:blipFill>
        <p:spPr>
          <a:xfrm>
            <a:off x="2977325" y="4193075"/>
            <a:ext cx="3283050" cy="2664925"/>
          </a:xfrm>
          <a:prstGeom prst="rect">
            <a:avLst/>
          </a:prstGeom>
          <a:noFill/>
          <a:ln>
            <a:noFill/>
          </a:ln>
        </p:spPr>
      </p:pic>
      <p:pic>
        <p:nvPicPr>
          <p:cNvPr id="263" name="Google Shape;263;g631497bf10_0_416"/>
          <p:cNvPicPr preferRelativeResize="0"/>
          <p:nvPr/>
        </p:nvPicPr>
        <p:blipFill>
          <a:blip r:embed="rId4">
            <a:alphaModFix/>
          </a:blip>
          <a:stretch>
            <a:fillRect/>
          </a:stretch>
        </p:blipFill>
        <p:spPr>
          <a:xfrm>
            <a:off x="6589075" y="4193075"/>
            <a:ext cx="4845320" cy="2664926"/>
          </a:xfrm>
          <a:prstGeom prst="rect">
            <a:avLst/>
          </a:prstGeom>
          <a:noFill/>
          <a:ln>
            <a:noFill/>
          </a:ln>
        </p:spPr>
      </p:pic>
      <p:sp>
        <p:nvSpPr>
          <p:cNvPr id="264" name="Google Shape;264;g631497bf10_0_416"/>
          <p:cNvSpPr txBox="1"/>
          <p:nvPr/>
        </p:nvSpPr>
        <p:spPr>
          <a:xfrm>
            <a:off x="463175" y="6215525"/>
            <a:ext cx="8785500" cy="41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t>Source: Towards Data Science</a:t>
            </a:r>
            <a:endParaRPr/>
          </a:p>
        </p:txBody>
      </p:sp>
      <p:pic>
        <p:nvPicPr>
          <p:cNvPr id="265" name="Google Shape;265;g631497bf10_0_416"/>
          <p:cNvPicPr preferRelativeResize="0"/>
          <p:nvPr/>
        </p:nvPicPr>
        <p:blipFill>
          <a:blip r:embed="rId5">
            <a:alphaModFix/>
          </a:blip>
          <a:stretch>
            <a:fillRect/>
          </a:stretch>
        </p:blipFill>
        <p:spPr>
          <a:xfrm>
            <a:off x="829213" y="62750"/>
            <a:ext cx="10533474" cy="68580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fade">
                                      <p:cBhvr>
                                        <p:cTn id="7" dur="1000"/>
                                        <p:tgtEl>
                                          <p:spTgt spid="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g631497bf10_0_490"/>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GB"/>
              <a:t>‘Lawful Good’ chatbot architecture</a:t>
            </a:r>
            <a:endParaRPr/>
          </a:p>
        </p:txBody>
      </p:sp>
      <p:sp>
        <p:nvSpPr>
          <p:cNvPr id="272" name="Google Shape;272;g631497bf10_0_490"/>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endParaRPr/>
          </a:p>
        </p:txBody>
      </p:sp>
      <p:pic>
        <p:nvPicPr>
          <p:cNvPr id="273" name="Google Shape;273;g631497bf10_0_490"/>
          <p:cNvPicPr preferRelativeResize="0"/>
          <p:nvPr/>
        </p:nvPicPr>
        <p:blipFill>
          <a:blip r:embed="rId3">
            <a:alphaModFix/>
          </a:blip>
          <a:stretch>
            <a:fillRect/>
          </a:stretch>
        </p:blipFill>
        <p:spPr>
          <a:xfrm>
            <a:off x="2276675" y="1491887"/>
            <a:ext cx="6889797" cy="4644675"/>
          </a:xfrm>
          <a:prstGeom prst="rect">
            <a:avLst/>
          </a:prstGeom>
          <a:noFill/>
          <a:ln>
            <a:noFill/>
          </a:ln>
        </p:spPr>
      </p:pic>
      <p:sp>
        <p:nvSpPr>
          <p:cNvPr id="274" name="Google Shape;274;g631497bf10_0_490"/>
          <p:cNvSpPr txBox="1"/>
          <p:nvPr/>
        </p:nvSpPr>
        <p:spPr>
          <a:xfrm>
            <a:off x="463175" y="6215525"/>
            <a:ext cx="8785500" cy="41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t>Source: Chatbot Magazine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g631497bf10_0_408"/>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GB"/>
              <a:t> ‘True Neutral’ chatbot architecture</a:t>
            </a:r>
            <a:endParaRPr/>
          </a:p>
        </p:txBody>
      </p:sp>
      <p:sp>
        <p:nvSpPr>
          <p:cNvPr id="281" name="Google Shape;281;g631497bf10_0_408"/>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endParaRPr/>
          </a:p>
        </p:txBody>
      </p:sp>
      <p:pic>
        <p:nvPicPr>
          <p:cNvPr id="282" name="Google Shape;282;g631497bf10_0_408"/>
          <p:cNvPicPr preferRelativeResize="0"/>
          <p:nvPr/>
        </p:nvPicPr>
        <p:blipFill>
          <a:blip r:embed="rId3">
            <a:alphaModFix/>
          </a:blip>
          <a:stretch>
            <a:fillRect/>
          </a:stretch>
        </p:blipFill>
        <p:spPr>
          <a:xfrm>
            <a:off x="2823875" y="1418725"/>
            <a:ext cx="6215071" cy="4734950"/>
          </a:xfrm>
          <a:prstGeom prst="rect">
            <a:avLst/>
          </a:prstGeom>
          <a:noFill/>
          <a:ln>
            <a:noFill/>
          </a:ln>
        </p:spPr>
      </p:pic>
      <p:sp>
        <p:nvSpPr>
          <p:cNvPr id="283" name="Google Shape;283;g631497bf10_0_408"/>
          <p:cNvSpPr txBox="1"/>
          <p:nvPr/>
        </p:nvSpPr>
        <p:spPr>
          <a:xfrm>
            <a:off x="463175" y="6215525"/>
            <a:ext cx="8785500" cy="41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t>Source: </a:t>
            </a:r>
            <a:r>
              <a:rPr lang="en-GB" sz="1100" u="sng">
                <a:solidFill>
                  <a:schemeClr val="hlink"/>
                </a:solidFill>
                <a:hlinkClick r:id="rId4"/>
              </a:rPr>
              <a:t>https://dzone.com/articles/understanding-architecture-models-of-chatbot-and-r</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g631497bf10_0_497"/>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GB"/>
              <a:t> ‘Chaotic Evil’ chatbot architecture</a:t>
            </a:r>
            <a:endParaRPr/>
          </a:p>
        </p:txBody>
      </p:sp>
      <p:sp>
        <p:nvSpPr>
          <p:cNvPr id="290" name="Google Shape;290;g631497bf10_0_497"/>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endParaRPr/>
          </a:p>
        </p:txBody>
      </p:sp>
      <p:sp>
        <p:nvSpPr>
          <p:cNvPr id="291" name="Google Shape;291;g631497bf10_0_497"/>
          <p:cNvSpPr txBox="1"/>
          <p:nvPr/>
        </p:nvSpPr>
        <p:spPr>
          <a:xfrm>
            <a:off x="463175" y="6215525"/>
            <a:ext cx="8785500" cy="41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t>Source: </a:t>
            </a:r>
            <a:r>
              <a:rPr lang="en-GB" sz="1100" u="sng">
                <a:solidFill>
                  <a:schemeClr val="hlink"/>
                </a:solidFill>
                <a:hlinkClick r:id="rId3"/>
              </a:rPr>
              <a:t>https://dzone.com/articles/understanding-architecture-models-of-chatbot-and-r</a:t>
            </a:r>
            <a:endParaRPr/>
          </a:p>
        </p:txBody>
      </p:sp>
      <p:pic>
        <p:nvPicPr>
          <p:cNvPr id="292" name="Google Shape;292;g631497bf10_0_497"/>
          <p:cNvPicPr preferRelativeResize="0"/>
          <p:nvPr/>
        </p:nvPicPr>
        <p:blipFill>
          <a:blip r:embed="rId4">
            <a:alphaModFix/>
          </a:blip>
          <a:stretch>
            <a:fillRect/>
          </a:stretch>
        </p:blipFill>
        <p:spPr>
          <a:xfrm>
            <a:off x="3513545" y="1536625"/>
            <a:ext cx="4962455" cy="4555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g631497bf10_0_429"/>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GB"/>
              <a:t>Generative model in the wild</a:t>
            </a:r>
            <a:endParaRPr/>
          </a:p>
        </p:txBody>
      </p:sp>
      <p:sp>
        <p:nvSpPr>
          <p:cNvPr id="299" name="Google Shape;299;g631497bf10_0_429"/>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endParaRPr/>
          </a:p>
        </p:txBody>
      </p:sp>
      <p:pic>
        <p:nvPicPr>
          <p:cNvPr id="300" name="Google Shape;300;g631497bf10_0_429"/>
          <p:cNvPicPr preferRelativeResize="0"/>
          <p:nvPr/>
        </p:nvPicPr>
        <p:blipFill>
          <a:blip r:embed="rId3">
            <a:alphaModFix/>
          </a:blip>
          <a:stretch>
            <a:fillRect/>
          </a:stretch>
        </p:blipFill>
        <p:spPr>
          <a:xfrm>
            <a:off x="1359650" y="1536625"/>
            <a:ext cx="9248600" cy="5040500"/>
          </a:xfrm>
          <a:prstGeom prst="rect">
            <a:avLst/>
          </a:prstGeom>
          <a:noFill/>
          <a:ln>
            <a:noFill/>
          </a:ln>
        </p:spPr>
      </p:pic>
      <p:sp>
        <p:nvSpPr>
          <p:cNvPr id="301" name="Google Shape;301;g631497bf10_0_429"/>
          <p:cNvSpPr txBox="1"/>
          <p:nvPr/>
        </p:nvSpPr>
        <p:spPr>
          <a:xfrm>
            <a:off x="463175" y="6215525"/>
            <a:ext cx="8785500" cy="41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t>Source: Engadget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g631497bf10_0_461"/>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GB"/>
              <a:t>XiaoIce - a social chatbot</a:t>
            </a:r>
            <a:endParaRPr/>
          </a:p>
        </p:txBody>
      </p:sp>
      <p:sp>
        <p:nvSpPr>
          <p:cNvPr id="308" name="Google Shape;308;g631497bf10_0_461"/>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Autofit/>
          </a:bodyPr>
          <a:lstStyle/>
          <a:p>
            <a:pPr marL="457200" lvl="0" indent="-381000" algn="l" rtl="0">
              <a:spcBef>
                <a:spcPts val="0"/>
              </a:spcBef>
              <a:spcAft>
                <a:spcPts val="0"/>
              </a:spcAft>
              <a:buSzPts val="2400"/>
              <a:buChar char="●"/>
            </a:pPr>
            <a:r>
              <a:rPr lang="en-GB"/>
              <a:t>Wouldn’t be possible without advancement in NLU, Speech Recognition and Synthesis, Computer Vision, Information Retrieval, Multimodal intelligence and empathic conversational system.</a:t>
            </a:r>
            <a:endParaRPr/>
          </a:p>
          <a:p>
            <a:pPr marL="457200" lvl="0" indent="-381000" algn="l" rtl="0">
              <a:spcBef>
                <a:spcPts val="0"/>
              </a:spcBef>
              <a:spcAft>
                <a:spcPts val="0"/>
              </a:spcAft>
              <a:buSzPts val="2400"/>
              <a:buChar char="●"/>
            </a:pPr>
            <a:r>
              <a:rPr lang="en-GB"/>
              <a:t>Requirement of a social chatbot: Understanding users, Interpersonal response generation, Personality, Integration of both EQ and IQ </a:t>
            </a:r>
            <a:endParaRPr/>
          </a:p>
        </p:txBody>
      </p:sp>
      <p:sp>
        <p:nvSpPr>
          <p:cNvPr id="309" name="Google Shape;309;g631497bf10_0_461"/>
          <p:cNvSpPr txBox="1"/>
          <p:nvPr/>
        </p:nvSpPr>
        <p:spPr>
          <a:xfrm>
            <a:off x="463175" y="6215525"/>
            <a:ext cx="8785500" cy="41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t>Source: </a:t>
            </a:r>
            <a:r>
              <a:rPr lang="en-GB" sz="1100" u="sng">
                <a:solidFill>
                  <a:schemeClr val="hlink"/>
                </a:solidFill>
                <a:hlinkClick r:id="rId3"/>
              </a:rPr>
              <a:t>https://arxiv.org/pdf/1801.01957.pdf</a:t>
            </a:r>
            <a:endParaRPr/>
          </a:p>
        </p:txBody>
      </p:sp>
      <p:pic>
        <p:nvPicPr>
          <p:cNvPr id="310" name="Google Shape;310;g631497bf10_0_461"/>
          <p:cNvPicPr preferRelativeResize="0"/>
          <p:nvPr/>
        </p:nvPicPr>
        <p:blipFill>
          <a:blip r:embed="rId4">
            <a:alphaModFix/>
          </a:blip>
          <a:stretch>
            <a:fillRect/>
          </a:stretch>
        </p:blipFill>
        <p:spPr>
          <a:xfrm>
            <a:off x="4004225" y="3820625"/>
            <a:ext cx="7410824" cy="28131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g631497bf10_0_505"/>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GB"/>
              <a:t>XiaoIce - continued</a:t>
            </a:r>
            <a:endParaRPr/>
          </a:p>
        </p:txBody>
      </p:sp>
      <p:sp>
        <p:nvSpPr>
          <p:cNvPr id="317" name="Google Shape;317;g631497bf10_0_505"/>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endParaRPr/>
          </a:p>
        </p:txBody>
      </p:sp>
      <p:pic>
        <p:nvPicPr>
          <p:cNvPr id="318" name="Google Shape;318;g631497bf10_0_505"/>
          <p:cNvPicPr preferRelativeResize="0"/>
          <p:nvPr/>
        </p:nvPicPr>
        <p:blipFill>
          <a:blip r:embed="rId3">
            <a:alphaModFix/>
          </a:blip>
          <a:stretch>
            <a:fillRect/>
          </a:stretch>
        </p:blipFill>
        <p:spPr>
          <a:xfrm>
            <a:off x="1575453" y="0"/>
            <a:ext cx="9041095" cy="6858001"/>
          </a:xfrm>
          <a:prstGeom prst="rect">
            <a:avLst/>
          </a:prstGeom>
          <a:noFill/>
          <a:ln>
            <a:noFill/>
          </a:ln>
        </p:spPr>
      </p:pic>
      <p:sp>
        <p:nvSpPr>
          <p:cNvPr id="319" name="Google Shape;319;g631497bf10_0_505"/>
          <p:cNvSpPr txBox="1"/>
          <p:nvPr/>
        </p:nvSpPr>
        <p:spPr>
          <a:xfrm>
            <a:off x="463175" y="6215525"/>
            <a:ext cx="8785500" cy="41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t>Source: </a:t>
            </a:r>
            <a:r>
              <a:rPr lang="en-GB" sz="1100" u="sng">
                <a:solidFill>
                  <a:schemeClr val="hlink"/>
                </a:solidFill>
                <a:hlinkClick r:id="rId4"/>
              </a:rPr>
              <a:t>https://arxiv.org/pdf/1801.01957.pdf</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8"/>
                                        </p:tgtEl>
                                        <p:attrNameLst>
                                          <p:attrName>style.visibility</p:attrName>
                                        </p:attrNameLst>
                                      </p:cBhvr>
                                      <p:to>
                                        <p:strVal val="visible"/>
                                      </p:to>
                                    </p:set>
                                    <p:animEffect transition="in" filter="fade">
                                      <p:cBhvr>
                                        <p:cTn id="7" dur="1000"/>
                                        <p:tgtEl>
                                          <p:spTgt spid="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g631497bf10_0_517"/>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GB"/>
              <a:t>Neural Approaches to Conversational AI</a:t>
            </a:r>
            <a:endParaRPr/>
          </a:p>
        </p:txBody>
      </p:sp>
      <p:sp>
        <p:nvSpPr>
          <p:cNvPr id="326" name="Google Shape;326;g631497bf10_0_517"/>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endParaRPr/>
          </a:p>
        </p:txBody>
      </p:sp>
      <p:sp>
        <p:nvSpPr>
          <p:cNvPr id="327" name="Google Shape;327;g631497bf10_0_517"/>
          <p:cNvSpPr txBox="1"/>
          <p:nvPr/>
        </p:nvSpPr>
        <p:spPr>
          <a:xfrm>
            <a:off x="463175" y="6215525"/>
            <a:ext cx="8785500" cy="41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t>Source: </a:t>
            </a:r>
            <a:r>
              <a:rPr lang="en-GB" sz="1100" u="sng">
                <a:solidFill>
                  <a:schemeClr val="hlink"/>
                </a:solidFill>
                <a:hlinkClick r:id="rId3"/>
              </a:rPr>
              <a:t>https://arxiv.org/pdf/1809.08267.pdf</a:t>
            </a:r>
            <a:endParaRPr/>
          </a:p>
        </p:txBody>
      </p:sp>
      <p:pic>
        <p:nvPicPr>
          <p:cNvPr id="328" name="Google Shape;328;g631497bf10_0_517"/>
          <p:cNvPicPr preferRelativeResize="0"/>
          <p:nvPr/>
        </p:nvPicPr>
        <p:blipFill>
          <a:blip r:embed="rId4">
            <a:alphaModFix/>
          </a:blip>
          <a:stretch>
            <a:fillRect/>
          </a:stretch>
        </p:blipFill>
        <p:spPr>
          <a:xfrm>
            <a:off x="1245386" y="747050"/>
            <a:ext cx="9701127" cy="58086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8"/>
                                        </p:tgtEl>
                                        <p:attrNameLst>
                                          <p:attrName>style.visibility</p:attrName>
                                        </p:attrNameLst>
                                      </p:cBhvr>
                                      <p:to>
                                        <p:strVal val="visible"/>
                                      </p:to>
                                    </p:set>
                                    <p:animEffect transition="in" filter="fade">
                                      <p:cBhvr>
                                        <p:cTn id="7" dur="1000"/>
                                        <p:tgtEl>
                                          <p:spTgt spid="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g631497bf10_0_528"/>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GB"/>
              <a:t>Neural Approaches to Conversational AI</a:t>
            </a:r>
            <a:endParaRPr/>
          </a:p>
        </p:txBody>
      </p:sp>
      <p:sp>
        <p:nvSpPr>
          <p:cNvPr id="335" name="Google Shape;335;g631497bf10_0_528"/>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endParaRPr/>
          </a:p>
        </p:txBody>
      </p:sp>
      <p:sp>
        <p:nvSpPr>
          <p:cNvPr id="336" name="Google Shape;336;g631497bf10_0_528"/>
          <p:cNvSpPr txBox="1"/>
          <p:nvPr/>
        </p:nvSpPr>
        <p:spPr>
          <a:xfrm>
            <a:off x="463175" y="6215525"/>
            <a:ext cx="8785500" cy="41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t>Source: </a:t>
            </a:r>
            <a:r>
              <a:rPr lang="en-GB" sz="1100" u="sng">
                <a:solidFill>
                  <a:schemeClr val="hlink"/>
                </a:solidFill>
                <a:hlinkClick r:id="rId3"/>
              </a:rPr>
              <a:t>https://arxiv.org/pdf/1809.08267.pdf</a:t>
            </a:r>
            <a:endParaRPr/>
          </a:p>
        </p:txBody>
      </p:sp>
      <p:pic>
        <p:nvPicPr>
          <p:cNvPr id="337" name="Google Shape;337;g631497bf10_0_528"/>
          <p:cNvPicPr preferRelativeResize="0"/>
          <p:nvPr/>
        </p:nvPicPr>
        <p:blipFill>
          <a:blip r:embed="rId4">
            <a:alphaModFix/>
          </a:blip>
          <a:stretch>
            <a:fillRect/>
          </a:stretch>
        </p:blipFill>
        <p:spPr>
          <a:xfrm>
            <a:off x="388710" y="0"/>
            <a:ext cx="11414581" cy="68580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7"/>
                                        </p:tgtEl>
                                        <p:attrNameLst>
                                          <p:attrName>style.visibility</p:attrName>
                                        </p:attrNameLst>
                                      </p:cBhvr>
                                      <p:to>
                                        <p:strVal val="visible"/>
                                      </p:to>
                                    </p:set>
                                    <p:animEffect transition="in" filter="fade">
                                      <p:cBhvr>
                                        <p:cTn id="7" dur="1000"/>
                                        <p:tgtEl>
                                          <p:spTgt spid="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g631497bf10_0_548"/>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GB"/>
              <a:t>Neural Approaches to Conversational AI</a:t>
            </a:r>
            <a:endParaRPr/>
          </a:p>
        </p:txBody>
      </p:sp>
      <p:sp>
        <p:nvSpPr>
          <p:cNvPr id="344" name="Google Shape;344;g631497bf10_0_548"/>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endParaRPr/>
          </a:p>
        </p:txBody>
      </p:sp>
      <p:sp>
        <p:nvSpPr>
          <p:cNvPr id="345" name="Google Shape;345;g631497bf10_0_548"/>
          <p:cNvSpPr txBox="1"/>
          <p:nvPr/>
        </p:nvSpPr>
        <p:spPr>
          <a:xfrm>
            <a:off x="463175" y="6215525"/>
            <a:ext cx="8785500" cy="41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t>Source: </a:t>
            </a:r>
            <a:r>
              <a:rPr lang="en-GB" sz="1100" u="sng">
                <a:solidFill>
                  <a:schemeClr val="hlink"/>
                </a:solidFill>
                <a:hlinkClick r:id="rId3"/>
              </a:rPr>
              <a:t>https://arxiv.org/pdf/1809.08267.pdf</a:t>
            </a:r>
            <a:endParaRPr/>
          </a:p>
        </p:txBody>
      </p:sp>
      <p:pic>
        <p:nvPicPr>
          <p:cNvPr id="346" name="Google Shape;346;g631497bf10_0_548"/>
          <p:cNvPicPr preferRelativeResize="0"/>
          <p:nvPr/>
        </p:nvPicPr>
        <p:blipFill>
          <a:blip r:embed="rId4">
            <a:alphaModFix/>
          </a:blip>
          <a:stretch>
            <a:fillRect/>
          </a:stretch>
        </p:blipFill>
        <p:spPr>
          <a:xfrm>
            <a:off x="1714675" y="1776125"/>
            <a:ext cx="9102726" cy="38563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631497bf10_0_423"/>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noAutofit/>
          </a:bodyPr>
          <a:lstStyle/>
          <a:p>
            <a:pPr marL="0" lvl="0" indent="0" algn="ctr" rtl="0">
              <a:spcBef>
                <a:spcPts val="0"/>
              </a:spcBef>
              <a:spcAft>
                <a:spcPts val="0"/>
              </a:spcAft>
              <a:buNone/>
            </a:pPr>
            <a:r>
              <a:rPr lang="en-GB"/>
              <a:t>Chatbot for social good and NLP in the wild</a:t>
            </a:r>
            <a:endParaRPr/>
          </a:p>
        </p:txBody>
      </p:sp>
      <p:sp>
        <p:nvSpPr>
          <p:cNvPr id="194" name="Google Shape;194;g631497bf10_0_423"/>
          <p:cNvSpPr txBox="1">
            <a:spLocks noGrp="1"/>
          </p:cNvSpPr>
          <p:nvPr>
            <p:ph type="subTitle" idx="1"/>
          </p:nvPr>
        </p:nvSpPr>
        <p:spPr>
          <a:xfrm>
            <a:off x="415600" y="3778833"/>
            <a:ext cx="11360700" cy="10569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g631497bf10_0_536"/>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GB"/>
              <a:t>Meanwhile… standard industry toolbox -True Neutral</a:t>
            </a:r>
            <a:endParaRPr/>
          </a:p>
        </p:txBody>
      </p:sp>
      <p:sp>
        <p:nvSpPr>
          <p:cNvPr id="353" name="Google Shape;353;g631497bf10_0_536"/>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endParaRPr/>
          </a:p>
        </p:txBody>
      </p:sp>
      <p:pic>
        <p:nvPicPr>
          <p:cNvPr id="354" name="Google Shape;354;g631497bf10_0_536"/>
          <p:cNvPicPr preferRelativeResize="0"/>
          <p:nvPr/>
        </p:nvPicPr>
        <p:blipFill>
          <a:blip r:embed="rId3">
            <a:alphaModFix/>
          </a:blip>
          <a:stretch>
            <a:fillRect/>
          </a:stretch>
        </p:blipFill>
        <p:spPr>
          <a:xfrm>
            <a:off x="2069350" y="1536625"/>
            <a:ext cx="7347024" cy="1542875"/>
          </a:xfrm>
          <a:prstGeom prst="rect">
            <a:avLst/>
          </a:prstGeom>
          <a:noFill/>
          <a:ln>
            <a:noFill/>
          </a:ln>
        </p:spPr>
      </p:pic>
      <p:sp>
        <p:nvSpPr>
          <p:cNvPr id="355" name="Google Shape;355;g631497bf10_0_536"/>
          <p:cNvSpPr txBox="1"/>
          <p:nvPr/>
        </p:nvSpPr>
        <p:spPr>
          <a:xfrm>
            <a:off x="463175" y="6215525"/>
            <a:ext cx="8785500" cy="41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t>Source: pickSaaS, WikiPedia</a:t>
            </a:r>
            <a:endParaRPr/>
          </a:p>
        </p:txBody>
      </p:sp>
      <p:pic>
        <p:nvPicPr>
          <p:cNvPr id="356" name="Google Shape;356;g631497bf10_0_536"/>
          <p:cNvPicPr preferRelativeResize="0"/>
          <p:nvPr/>
        </p:nvPicPr>
        <p:blipFill>
          <a:blip r:embed="rId4">
            <a:alphaModFix/>
          </a:blip>
          <a:stretch>
            <a:fillRect/>
          </a:stretch>
        </p:blipFill>
        <p:spPr>
          <a:xfrm>
            <a:off x="2437688" y="3771200"/>
            <a:ext cx="6610350" cy="17526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g631497bf10_0_664"/>
          <p:cNvSpPr/>
          <p:nvPr/>
        </p:nvSpPr>
        <p:spPr>
          <a:xfrm>
            <a:off x="531283" y="4826000"/>
            <a:ext cx="11129700" cy="1845600"/>
          </a:xfrm>
          <a:prstGeom prst="rect">
            <a:avLst/>
          </a:prstGeom>
          <a:solidFill>
            <a:schemeClr val="lt1"/>
          </a:solid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chemeClr val="dk1"/>
              </a:buClr>
              <a:buSzPts val="3700"/>
              <a:buFont typeface="Avenir"/>
              <a:buNone/>
            </a:pPr>
            <a:r>
              <a:rPr lang="en-GB" sz="3700" b="1" i="0" u="none" strike="noStrike" cap="none">
                <a:solidFill>
                  <a:schemeClr val="dk1"/>
                </a:solidFill>
                <a:latin typeface="Avenir"/>
                <a:ea typeface="Avenir"/>
                <a:cs typeface="Avenir"/>
                <a:sym typeface="Avenir"/>
              </a:rPr>
              <a:t>A</a:t>
            </a:r>
            <a:r>
              <a:rPr lang="en-GB" sz="3700" b="0" i="0" u="none" strike="noStrike" cap="none">
                <a:solidFill>
                  <a:schemeClr val="dk1"/>
                </a:solidFill>
                <a:latin typeface="Avenir"/>
                <a:ea typeface="Avenir"/>
                <a:cs typeface="Avenir"/>
                <a:sym typeface="Avenir"/>
              </a:rPr>
              <a:t> </a:t>
            </a:r>
            <a:r>
              <a:rPr lang="en-GB" sz="3700" b="1" i="0" u="none" strike="noStrike" cap="none">
                <a:solidFill>
                  <a:schemeClr val="dk1"/>
                </a:solidFill>
                <a:latin typeface="Avenir"/>
                <a:ea typeface="Avenir"/>
                <a:cs typeface="Avenir"/>
                <a:sym typeface="Avenir"/>
              </a:rPr>
              <a:t>COMPANION FOR WOMEN AT RISK</a:t>
            </a:r>
            <a:endParaRPr sz="1900"/>
          </a:p>
          <a:p>
            <a:pPr marL="0" marR="0" lvl="0" indent="0" algn="ctr" rtl="0">
              <a:lnSpc>
                <a:spcPct val="100000"/>
              </a:lnSpc>
              <a:spcBef>
                <a:spcPts val="0"/>
              </a:spcBef>
              <a:spcAft>
                <a:spcPts val="0"/>
              </a:spcAft>
              <a:buClr>
                <a:srgbClr val="33D600"/>
              </a:buClr>
              <a:buSzPts val="3700"/>
              <a:buFont typeface="Avenir"/>
              <a:buNone/>
            </a:pPr>
            <a:r>
              <a:rPr lang="en-GB" sz="3700" b="1" i="0" u="none" strike="noStrike" cap="none">
                <a:solidFill>
                  <a:srgbClr val="33D600"/>
                </a:solidFill>
                <a:latin typeface="Avenir"/>
                <a:ea typeface="Avenir"/>
                <a:cs typeface="Avenir"/>
                <a:sym typeface="Avenir"/>
              </a:rPr>
              <a:t>OF DOMESTIC VIOLENCE</a:t>
            </a:r>
            <a:r>
              <a:rPr lang="en-GB" sz="3700" b="0" i="0" u="none" strike="noStrike" cap="none">
                <a:solidFill>
                  <a:srgbClr val="000000"/>
                </a:solidFill>
                <a:latin typeface="Avenir"/>
                <a:ea typeface="Avenir"/>
                <a:cs typeface="Avenir"/>
                <a:sym typeface="Avenir"/>
              </a:rPr>
              <a:t/>
            </a:r>
            <a:br>
              <a:rPr lang="en-GB" sz="3700" b="0" i="0" u="none" strike="noStrike" cap="none">
                <a:solidFill>
                  <a:srgbClr val="000000"/>
                </a:solidFill>
                <a:latin typeface="Avenir"/>
                <a:ea typeface="Avenir"/>
                <a:cs typeface="Avenir"/>
                <a:sym typeface="Avenir"/>
              </a:rPr>
            </a:br>
            <a:endParaRPr sz="3700" b="0" i="0" u="none" strike="noStrike" cap="none">
              <a:solidFill>
                <a:schemeClr val="dk1"/>
              </a:solidFill>
              <a:latin typeface="Avenir"/>
              <a:ea typeface="Avenir"/>
              <a:cs typeface="Avenir"/>
              <a:sym typeface="Aveni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66"/>
        <p:cNvGrpSpPr/>
        <p:nvPr/>
      </p:nvGrpSpPr>
      <p:grpSpPr>
        <a:xfrm>
          <a:off x="0" y="0"/>
          <a:ext cx="0" cy="0"/>
          <a:chOff x="0" y="0"/>
          <a:chExt cx="0" cy="0"/>
        </a:xfrm>
      </p:grpSpPr>
      <p:sp>
        <p:nvSpPr>
          <p:cNvPr id="367" name="Google Shape;367;g631497bf10_0_735"/>
          <p:cNvSpPr/>
          <p:nvPr/>
        </p:nvSpPr>
        <p:spPr>
          <a:xfrm>
            <a:off x="5352385" y="452669"/>
            <a:ext cx="6627900" cy="6161700"/>
          </a:xfrm>
          <a:prstGeom prst="rect">
            <a:avLst/>
          </a:prstGeom>
          <a:solidFill>
            <a:srgbClr val="F3F3F3"/>
          </a:solidFill>
          <a:ln w="25400" cap="flat" cmpd="sng">
            <a:solidFill>
              <a:schemeClr val="accent2"/>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212121"/>
              </a:solidFill>
              <a:latin typeface="Arial"/>
              <a:ea typeface="Arial"/>
              <a:cs typeface="Arial"/>
              <a:sym typeface="Arial"/>
            </a:endParaRPr>
          </a:p>
        </p:txBody>
      </p:sp>
      <p:sp>
        <p:nvSpPr>
          <p:cNvPr id="368" name="Google Shape;368;g631497bf10_0_735"/>
          <p:cNvSpPr/>
          <p:nvPr/>
        </p:nvSpPr>
        <p:spPr>
          <a:xfrm>
            <a:off x="499324" y="365200"/>
            <a:ext cx="5251500" cy="607500"/>
          </a:xfrm>
          <a:prstGeom prst="rect">
            <a:avLst/>
          </a:prstGeom>
          <a:noFill/>
          <a:ln>
            <a:noFill/>
          </a:ln>
        </p:spPr>
        <p:txBody>
          <a:bodyPr spcFirstLastPara="1" wrap="square" lIns="85700" tIns="42825" rIns="85700" bIns="42825" anchor="t" anchorCtr="0">
            <a:noAutofit/>
          </a:bodyPr>
          <a:lstStyle/>
          <a:p>
            <a:pPr marL="0" marR="0" lvl="0" indent="0" algn="l" rtl="0">
              <a:lnSpc>
                <a:spcPct val="100000"/>
              </a:lnSpc>
              <a:spcBef>
                <a:spcPts val="0"/>
              </a:spcBef>
              <a:spcAft>
                <a:spcPts val="0"/>
              </a:spcAft>
              <a:buClr>
                <a:srgbClr val="E73D3D"/>
              </a:buClr>
              <a:buSzPts val="4300"/>
              <a:buFont typeface="Arial"/>
              <a:buNone/>
            </a:pPr>
            <a:r>
              <a:rPr lang="en-GB" sz="4300" b="0" i="0" u="none" strike="noStrike" cap="none">
                <a:solidFill>
                  <a:srgbClr val="E73D3D"/>
                </a:solidFill>
                <a:latin typeface="Avenir"/>
                <a:ea typeface="Avenir"/>
                <a:cs typeface="Avenir"/>
                <a:sym typeface="Avenir"/>
              </a:rPr>
              <a:t>rAInbow Awards </a:t>
            </a:r>
            <a:endParaRPr sz="4300" b="0" i="0" u="none" strike="noStrike" cap="none">
              <a:solidFill>
                <a:srgbClr val="E73D3D"/>
              </a:solidFill>
              <a:latin typeface="Avenir"/>
              <a:ea typeface="Avenir"/>
              <a:cs typeface="Avenir"/>
              <a:sym typeface="Avenir"/>
            </a:endParaRPr>
          </a:p>
        </p:txBody>
      </p:sp>
      <p:pic>
        <p:nvPicPr>
          <p:cNvPr id="369" name="Google Shape;369;g631497bf10_0_735" descr="A close up of a stop signDescription automatically generated"/>
          <p:cNvPicPr preferRelativeResize="0"/>
          <p:nvPr/>
        </p:nvPicPr>
        <p:blipFill rotWithShape="1">
          <a:blip r:embed="rId3">
            <a:alphaModFix/>
          </a:blip>
          <a:srcRect/>
          <a:stretch/>
        </p:blipFill>
        <p:spPr>
          <a:xfrm>
            <a:off x="211516" y="4576285"/>
            <a:ext cx="2044700" cy="2044700"/>
          </a:xfrm>
          <a:prstGeom prst="rect">
            <a:avLst/>
          </a:prstGeom>
          <a:noFill/>
          <a:ln>
            <a:noFill/>
          </a:ln>
        </p:spPr>
      </p:pic>
      <p:pic>
        <p:nvPicPr>
          <p:cNvPr id="370" name="Google Shape;370;g631497bf10_0_735"/>
          <p:cNvPicPr preferRelativeResize="0"/>
          <p:nvPr/>
        </p:nvPicPr>
        <p:blipFill rotWithShape="1">
          <a:blip r:embed="rId4">
            <a:alphaModFix/>
          </a:blip>
          <a:srcRect/>
          <a:stretch/>
        </p:blipFill>
        <p:spPr>
          <a:xfrm>
            <a:off x="211516" y="2806117"/>
            <a:ext cx="2444291" cy="1048112"/>
          </a:xfrm>
          <a:prstGeom prst="rect">
            <a:avLst/>
          </a:prstGeom>
          <a:noFill/>
          <a:ln>
            <a:noFill/>
          </a:ln>
        </p:spPr>
      </p:pic>
      <p:pic>
        <p:nvPicPr>
          <p:cNvPr id="371" name="Google Shape;371;g631497bf10_0_735"/>
          <p:cNvPicPr preferRelativeResize="0"/>
          <p:nvPr/>
        </p:nvPicPr>
        <p:blipFill rotWithShape="1">
          <a:blip r:embed="rId5">
            <a:alphaModFix/>
          </a:blip>
          <a:srcRect/>
          <a:stretch/>
        </p:blipFill>
        <p:spPr>
          <a:xfrm>
            <a:off x="416373" y="1368700"/>
            <a:ext cx="4478867" cy="1041400"/>
          </a:xfrm>
          <a:prstGeom prst="rect">
            <a:avLst/>
          </a:prstGeom>
          <a:noFill/>
          <a:ln>
            <a:noFill/>
          </a:ln>
        </p:spPr>
      </p:pic>
      <p:sp>
        <p:nvSpPr>
          <p:cNvPr id="372" name="Google Shape;372;g631497bf10_0_735"/>
          <p:cNvSpPr/>
          <p:nvPr/>
        </p:nvSpPr>
        <p:spPr>
          <a:xfrm>
            <a:off x="5750774" y="1218517"/>
            <a:ext cx="6151200" cy="5639700"/>
          </a:xfrm>
          <a:prstGeom prst="rect">
            <a:avLst/>
          </a:prstGeom>
          <a:noFill/>
          <a:ln>
            <a:noFill/>
          </a:ln>
        </p:spPr>
        <p:txBody>
          <a:bodyPr spcFirstLastPara="1" wrap="square" lIns="85700" tIns="42825" rIns="85700" bIns="42825" anchor="t" anchorCtr="0">
            <a:noAutofit/>
          </a:bodyPr>
          <a:lstStyle/>
          <a:p>
            <a:pPr marL="0" marR="0" lvl="0" indent="0" algn="l" rtl="0">
              <a:lnSpc>
                <a:spcPct val="100000"/>
              </a:lnSpc>
              <a:spcBef>
                <a:spcPts val="0"/>
              </a:spcBef>
              <a:spcAft>
                <a:spcPts val="0"/>
              </a:spcAft>
              <a:buClr>
                <a:srgbClr val="000000"/>
              </a:buClr>
              <a:buSzPts val="2700"/>
              <a:buFont typeface="Arial"/>
              <a:buNone/>
            </a:pPr>
            <a:r>
              <a:rPr lang="en-GB" sz="2700" b="0" i="1" u="none" strike="noStrike" cap="none">
                <a:solidFill>
                  <a:srgbClr val="000000"/>
                </a:solidFill>
                <a:latin typeface="Helvetica Neue"/>
                <a:ea typeface="Helvetica Neue"/>
                <a:cs typeface="Helvetica Neue"/>
                <a:sym typeface="Helvetica Neue"/>
              </a:rPr>
              <a:t>I know you do this with no thought of praise or reward, but allow me to offer my own recognition of the innovative solutions you have helped to create with the </a:t>
            </a:r>
            <a:r>
              <a:rPr lang="en-GB" sz="2700" b="0" i="1" u="none" strike="noStrike" cap="none">
                <a:solidFill>
                  <a:srgbClr val="E73D3D"/>
                </a:solidFill>
                <a:latin typeface="Helvetica Neue"/>
                <a:ea typeface="Helvetica Neue"/>
                <a:cs typeface="Helvetica Neue"/>
                <a:sym typeface="Helvetica Neue"/>
              </a:rPr>
              <a:t>power of AI. </a:t>
            </a:r>
            <a:r>
              <a:rPr lang="en-GB" sz="2700" b="0" i="1" u="none" strike="noStrike" cap="none">
                <a:solidFill>
                  <a:srgbClr val="000000"/>
                </a:solidFill>
                <a:latin typeface="Helvetica Neue"/>
                <a:ea typeface="Helvetica Neue"/>
                <a:cs typeface="Helvetica Neue"/>
                <a:sym typeface="Helvetica Neue"/>
              </a:rPr>
              <a:t>From providing mental health support to adolescents in low income countries, to confidential chatbots that signpost support services to </a:t>
            </a:r>
            <a:r>
              <a:rPr lang="en-GB" sz="2700" b="0" i="1" u="none" strike="noStrike" cap="none">
                <a:solidFill>
                  <a:srgbClr val="E73D3D"/>
                </a:solidFill>
                <a:latin typeface="Helvetica Neue"/>
                <a:ea typeface="Helvetica Neue"/>
                <a:cs typeface="Helvetica Neue"/>
                <a:sym typeface="Helvetica Neue"/>
              </a:rPr>
              <a:t>hundreds of thousands of women at risk of domestic abuse.</a:t>
            </a:r>
            <a:endParaRPr sz="1900"/>
          </a:p>
          <a:p>
            <a:pPr marL="0" marR="0" lvl="0" indent="0" algn="l" rtl="0">
              <a:lnSpc>
                <a:spcPct val="100000"/>
              </a:lnSpc>
              <a:spcBef>
                <a:spcPts val="0"/>
              </a:spcBef>
              <a:spcAft>
                <a:spcPts val="0"/>
              </a:spcAft>
              <a:buClr>
                <a:srgbClr val="33D600"/>
              </a:buClr>
              <a:buSzPts val="2700"/>
              <a:buFont typeface="Arial"/>
              <a:buNone/>
            </a:pPr>
            <a:r>
              <a:rPr lang="en-GB" sz="2700" b="0" i="1" u="none" strike="noStrike" cap="none">
                <a:solidFill>
                  <a:srgbClr val="33D600"/>
                </a:solidFill>
                <a:latin typeface="Helvetica Neue"/>
                <a:ea typeface="Helvetica Neue"/>
                <a:cs typeface="Helvetica Neue"/>
                <a:sym typeface="Helvetica Neue"/>
              </a:rPr>
              <a:t> </a:t>
            </a:r>
            <a:endParaRPr sz="1900"/>
          </a:p>
          <a:p>
            <a:pPr marL="0" marR="0" lvl="0" indent="0" algn="l" rtl="0">
              <a:lnSpc>
                <a:spcPct val="100000"/>
              </a:lnSpc>
              <a:spcBef>
                <a:spcPts val="0"/>
              </a:spcBef>
              <a:spcAft>
                <a:spcPts val="0"/>
              </a:spcAft>
              <a:buClr>
                <a:schemeClr val="lt1"/>
              </a:buClr>
              <a:buSzPts val="2700"/>
              <a:buFont typeface="Arial"/>
              <a:buNone/>
            </a:pPr>
            <a:r>
              <a:rPr lang="en-GB" sz="2700" b="0" i="0" u="none" strike="noStrike" cap="none">
                <a:solidFill>
                  <a:schemeClr val="lt1"/>
                </a:solidFill>
                <a:latin typeface="Helvetica Neue"/>
                <a:ea typeface="Helvetica Neue"/>
                <a:cs typeface="Helvetica Neue"/>
                <a:sym typeface="Helvetica Neue"/>
              </a:rPr>
              <a:t>- UK Prime Minister</a:t>
            </a:r>
            <a:endParaRPr sz="2700" b="0" i="0" u="none" strike="noStrike" cap="none">
              <a:solidFill>
                <a:schemeClr val="lt1"/>
              </a:solidFill>
              <a:latin typeface="Helvetica Neue"/>
              <a:ea typeface="Helvetica Neue"/>
              <a:cs typeface="Helvetica Neue"/>
              <a:sym typeface="Helvetica Neue"/>
            </a:endParaRPr>
          </a:p>
        </p:txBody>
      </p:sp>
      <p:sp>
        <p:nvSpPr>
          <p:cNvPr id="373" name="Google Shape;373;g631497bf10_0_735"/>
          <p:cNvSpPr/>
          <p:nvPr/>
        </p:nvSpPr>
        <p:spPr>
          <a:xfrm>
            <a:off x="5249419" y="674157"/>
            <a:ext cx="5251500" cy="607500"/>
          </a:xfrm>
          <a:prstGeom prst="rect">
            <a:avLst/>
          </a:prstGeom>
          <a:noFill/>
          <a:ln>
            <a:noFill/>
          </a:ln>
        </p:spPr>
        <p:txBody>
          <a:bodyPr spcFirstLastPara="1" wrap="square" lIns="85700" tIns="42825" rIns="85700" bIns="42825" anchor="t" anchorCtr="0">
            <a:noAutofit/>
          </a:bodyPr>
          <a:lstStyle/>
          <a:p>
            <a:pPr marL="0" marR="0" lvl="0" indent="0" algn="l" rtl="0">
              <a:lnSpc>
                <a:spcPct val="100000"/>
              </a:lnSpc>
              <a:spcBef>
                <a:spcPts val="0"/>
              </a:spcBef>
              <a:spcAft>
                <a:spcPts val="0"/>
              </a:spcAft>
              <a:buClr>
                <a:srgbClr val="E73D3D"/>
              </a:buClr>
              <a:buSzPts val="15300"/>
              <a:buFont typeface="Arial"/>
              <a:buNone/>
            </a:pPr>
            <a:r>
              <a:rPr lang="en-GB" sz="15300" b="0" i="0" u="none" strike="noStrike" cap="none">
                <a:solidFill>
                  <a:srgbClr val="E73D3D"/>
                </a:solidFill>
                <a:latin typeface="Arial"/>
                <a:ea typeface="Arial"/>
                <a:cs typeface="Arial"/>
                <a:sym typeface="Arial"/>
              </a:rPr>
              <a:t>“</a:t>
            </a:r>
            <a:endParaRPr sz="1900"/>
          </a:p>
          <a:p>
            <a:pPr marL="0" marR="0" lvl="0" indent="0" algn="l" rtl="0">
              <a:lnSpc>
                <a:spcPct val="100000"/>
              </a:lnSpc>
              <a:spcBef>
                <a:spcPts val="0"/>
              </a:spcBef>
              <a:spcAft>
                <a:spcPts val="0"/>
              </a:spcAft>
              <a:buClr>
                <a:srgbClr val="000000"/>
              </a:buClr>
              <a:buSzPts val="15300"/>
              <a:buFont typeface="Arial"/>
              <a:buNone/>
            </a:pPr>
            <a:endParaRPr sz="15300" b="0" i="1" u="none" strike="noStrike" cap="none">
              <a:solidFill>
                <a:srgbClr val="E73D3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300"/>
              <a:buFont typeface="Arial"/>
              <a:buNone/>
            </a:pPr>
            <a:endParaRPr sz="15300" b="0" i="1" u="none" strike="noStrike" cap="none">
              <a:solidFill>
                <a:srgbClr val="E73D3D"/>
              </a:solidFill>
              <a:latin typeface="Arial"/>
              <a:ea typeface="Arial"/>
              <a:cs typeface="Arial"/>
              <a:sym typeface="Arial"/>
            </a:endParaRPr>
          </a:p>
          <a:p>
            <a:pPr marL="0" marR="0" lvl="0" indent="0" algn="l" rtl="0">
              <a:lnSpc>
                <a:spcPct val="100000"/>
              </a:lnSpc>
              <a:spcBef>
                <a:spcPts val="0"/>
              </a:spcBef>
              <a:spcAft>
                <a:spcPts val="0"/>
              </a:spcAft>
              <a:buClr>
                <a:srgbClr val="E73D3D"/>
              </a:buClr>
              <a:buSzPts val="15300"/>
              <a:buFont typeface="Arial"/>
              <a:buNone/>
            </a:pPr>
            <a:r>
              <a:rPr lang="en-GB" sz="15300" b="0" i="1" u="none" strike="noStrike" cap="none">
                <a:solidFill>
                  <a:srgbClr val="E73D3D"/>
                </a:solidFill>
                <a:latin typeface="Arial"/>
                <a:ea typeface="Arial"/>
                <a:cs typeface="Arial"/>
                <a:sym typeface="Arial"/>
              </a:rPr>
              <a:t>	</a:t>
            </a:r>
            <a:endParaRPr sz="15300" b="0" i="1" u="none" strike="noStrike" cap="none">
              <a:solidFill>
                <a:srgbClr val="E73D3D"/>
              </a:solidFill>
              <a:latin typeface="Arial"/>
              <a:ea typeface="Arial"/>
              <a:cs typeface="Arial"/>
              <a:sym typeface="Arial"/>
            </a:endParaRPr>
          </a:p>
        </p:txBody>
      </p:sp>
      <p:sp>
        <p:nvSpPr>
          <p:cNvPr id="374" name="Google Shape;374;g631497bf10_0_735"/>
          <p:cNvSpPr/>
          <p:nvPr/>
        </p:nvSpPr>
        <p:spPr>
          <a:xfrm>
            <a:off x="11013628" y="5295951"/>
            <a:ext cx="1869300" cy="605100"/>
          </a:xfrm>
          <a:prstGeom prst="rect">
            <a:avLst/>
          </a:prstGeom>
          <a:noFill/>
          <a:ln>
            <a:noFill/>
          </a:ln>
        </p:spPr>
        <p:txBody>
          <a:bodyPr spcFirstLastPara="1" wrap="square" lIns="85700" tIns="42825" rIns="85700" bIns="42825" anchor="t" anchorCtr="0">
            <a:noAutofit/>
          </a:bodyPr>
          <a:lstStyle/>
          <a:p>
            <a:pPr marL="0" marR="0" lvl="0" indent="0" algn="l" rtl="0">
              <a:lnSpc>
                <a:spcPct val="100000"/>
              </a:lnSpc>
              <a:spcBef>
                <a:spcPts val="0"/>
              </a:spcBef>
              <a:spcAft>
                <a:spcPts val="0"/>
              </a:spcAft>
              <a:buClr>
                <a:srgbClr val="E73D3D"/>
              </a:buClr>
              <a:buSzPts val="15300"/>
              <a:buFont typeface="Arial"/>
              <a:buNone/>
            </a:pPr>
            <a:r>
              <a:rPr lang="en-GB" sz="15300" b="0" i="0" u="none" strike="noStrike" cap="none">
                <a:solidFill>
                  <a:srgbClr val="E73D3D"/>
                </a:solidFill>
                <a:latin typeface="Arial"/>
                <a:ea typeface="Arial"/>
                <a:cs typeface="Arial"/>
                <a:sym typeface="Arial"/>
              </a:rPr>
              <a:t>”</a:t>
            </a:r>
            <a:endParaRPr sz="1900"/>
          </a:p>
          <a:p>
            <a:pPr marL="0" marR="0" lvl="0" indent="0" algn="l" rtl="0">
              <a:lnSpc>
                <a:spcPct val="100000"/>
              </a:lnSpc>
              <a:spcBef>
                <a:spcPts val="0"/>
              </a:spcBef>
              <a:spcAft>
                <a:spcPts val="0"/>
              </a:spcAft>
              <a:buClr>
                <a:srgbClr val="000000"/>
              </a:buClr>
              <a:buSzPts val="15300"/>
              <a:buFont typeface="Arial"/>
              <a:buNone/>
            </a:pPr>
            <a:endParaRPr sz="15300" b="0" i="1" u="none" strike="noStrike" cap="none">
              <a:solidFill>
                <a:srgbClr val="E73D3D"/>
              </a:solidFill>
              <a:latin typeface="Arial"/>
              <a:ea typeface="Arial"/>
              <a:cs typeface="Arial"/>
              <a:sym typeface="Arial"/>
            </a:endParaRPr>
          </a:p>
          <a:p>
            <a:pPr marL="0" marR="0" lvl="0" indent="0" algn="l" rtl="0">
              <a:lnSpc>
                <a:spcPct val="100000"/>
              </a:lnSpc>
              <a:spcBef>
                <a:spcPts val="0"/>
              </a:spcBef>
              <a:spcAft>
                <a:spcPts val="0"/>
              </a:spcAft>
              <a:buClr>
                <a:srgbClr val="E73D3D"/>
              </a:buClr>
              <a:buSzPts val="15300"/>
              <a:buFont typeface="Arial"/>
              <a:buNone/>
            </a:pPr>
            <a:r>
              <a:rPr lang="en-GB" sz="15300" b="0" i="1" u="none" strike="noStrike" cap="none">
                <a:solidFill>
                  <a:srgbClr val="E73D3D"/>
                </a:solidFill>
                <a:latin typeface="Arial"/>
                <a:ea typeface="Arial"/>
                <a:cs typeface="Arial"/>
                <a:sym typeface="Arial"/>
              </a:rPr>
              <a:t>	</a:t>
            </a:r>
            <a:endParaRPr sz="15300" b="0" i="1" u="none" strike="noStrike" cap="none">
              <a:solidFill>
                <a:srgbClr val="E73D3D"/>
              </a:solidFill>
              <a:latin typeface="Arial"/>
              <a:ea typeface="Arial"/>
              <a:cs typeface="Arial"/>
              <a:sym typeface="Arial"/>
            </a:endParaRPr>
          </a:p>
        </p:txBody>
      </p:sp>
      <p:pic>
        <p:nvPicPr>
          <p:cNvPr id="375" name="Google Shape;375;g631497bf10_0_735" descr="A close up of a sign&#10;&#10;Description automatically generated"/>
          <p:cNvPicPr preferRelativeResize="0"/>
          <p:nvPr/>
        </p:nvPicPr>
        <p:blipFill rotWithShape="1">
          <a:blip r:embed="rId6">
            <a:alphaModFix/>
          </a:blip>
          <a:srcRect/>
          <a:stretch/>
        </p:blipFill>
        <p:spPr>
          <a:xfrm>
            <a:off x="3042835" y="2531584"/>
            <a:ext cx="2110356" cy="2044702"/>
          </a:xfrm>
          <a:prstGeom prst="rect">
            <a:avLst/>
          </a:prstGeom>
          <a:noFill/>
          <a:ln>
            <a:noFill/>
          </a:ln>
        </p:spPr>
      </p:pic>
      <p:pic>
        <p:nvPicPr>
          <p:cNvPr id="376" name="Google Shape;376;g631497bf10_0_735"/>
          <p:cNvPicPr preferRelativeResize="0"/>
          <p:nvPr/>
        </p:nvPicPr>
        <p:blipFill rotWithShape="1">
          <a:blip r:embed="rId7">
            <a:alphaModFix/>
          </a:blip>
          <a:srcRect/>
          <a:stretch/>
        </p:blipFill>
        <p:spPr>
          <a:xfrm>
            <a:off x="2713364" y="4833968"/>
            <a:ext cx="2389615" cy="178038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g631497bf10_0_802"/>
          <p:cNvSpPr/>
          <p:nvPr/>
        </p:nvSpPr>
        <p:spPr>
          <a:xfrm>
            <a:off x="143339" y="3125259"/>
            <a:ext cx="9177900" cy="607500"/>
          </a:xfrm>
          <a:prstGeom prst="rect">
            <a:avLst/>
          </a:prstGeom>
          <a:noFill/>
          <a:ln>
            <a:noFill/>
          </a:ln>
        </p:spPr>
        <p:txBody>
          <a:bodyPr spcFirstLastPara="1" wrap="square" lIns="85700" tIns="42825" rIns="85700" bIns="42825" anchor="t" anchorCtr="0">
            <a:noAutofit/>
          </a:bodyPr>
          <a:lstStyle/>
          <a:p>
            <a:pPr marL="0" marR="0" lvl="0" indent="0" algn="l" rtl="0">
              <a:lnSpc>
                <a:spcPct val="100000"/>
              </a:lnSpc>
              <a:spcBef>
                <a:spcPts val="0"/>
              </a:spcBef>
              <a:spcAft>
                <a:spcPts val="0"/>
              </a:spcAft>
              <a:buClr>
                <a:srgbClr val="E73D3D"/>
              </a:buClr>
              <a:buSzPts val="5300"/>
              <a:buFont typeface="Arial"/>
              <a:buNone/>
            </a:pPr>
            <a:r>
              <a:rPr lang="en-GB" sz="5300" b="0" i="0" u="none" strike="noStrike" cap="none">
                <a:solidFill>
                  <a:srgbClr val="E73D3D"/>
                </a:solidFill>
                <a:latin typeface="Avenir"/>
                <a:ea typeface="Avenir"/>
                <a:cs typeface="Avenir"/>
                <a:sym typeface="Avenir"/>
              </a:rPr>
              <a:t>Research phase - South Africa</a:t>
            </a:r>
            <a:endParaRPr sz="1900"/>
          </a:p>
          <a:p>
            <a:pPr marL="0" marR="0" lvl="0" indent="0" algn="l" rtl="0">
              <a:lnSpc>
                <a:spcPct val="100000"/>
              </a:lnSpc>
              <a:spcBef>
                <a:spcPts val="0"/>
              </a:spcBef>
              <a:spcAft>
                <a:spcPts val="0"/>
              </a:spcAft>
              <a:buClr>
                <a:schemeClr val="lt1"/>
              </a:buClr>
              <a:buSzPts val="4300"/>
              <a:buFont typeface="Arial"/>
              <a:buNone/>
            </a:pPr>
            <a:endParaRPr sz="4300" b="0" i="0" u="none" strike="noStrike" cap="none">
              <a:solidFill>
                <a:srgbClr val="E73D3D"/>
              </a:solidFill>
              <a:latin typeface="Avenir"/>
              <a:ea typeface="Avenir"/>
              <a:cs typeface="Avenir"/>
              <a:sym typeface="Aveni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g631497bf10_0_806"/>
          <p:cNvSpPr/>
          <p:nvPr/>
        </p:nvSpPr>
        <p:spPr>
          <a:xfrm>
            <a:off x="8518856" y="1102784"/>
            <a:ext cx="3121500" cy="607500"/>
          </a:xfrm>
          <a:prstGeom prst="rect">
            <a:avLst/>
          </a:prstGeom>
          <a:noFill/>
          <a:ln>
            <a:noFill/>
          </a:ln>
        </p:spPr>
        <p:txBody>
          <a:bodyPr spcFirstLastPara="1" wrap="square" lIns="85700" tIns="42825" rIns="85700" bIns="42825" anchor="t" anchorCtr="0">
            <a:noAutofit/>
          </a:bodyPr>
          <a:lstStyle/>
          <a:p>
            <a:pPr marL="0" marR="0" lvl="0" indent="0" algn="l" rtl="0">
              <a:lnSpc>
                <a:spcPct val="100000"/>
              </a:lnSpc>
              <a:spcBef>
                <a:spcPts val="0"/>
              </a:spcBef>
              <a:spcAft>
                <a:spcPts val="0"/>
              </a:spcAft>
              <a:buClr>
                <a:schemeClr val="lt1"/>
              </a:buClr>
              <a:buSzPts val="3600"/>
              <a:buFont typeface="Arial"/>
              <a:buNone/>
            </a:pPr>
            <a:r>
              <a:rPr lang="en-GB" sz="3600" b="0" i="0" u="none" strike="noStrike" cap="none">
                <a:solidFill>
                  <a:schemeClr val="lt1"/>
                </a:solidFill>
                <a:latin typeface="Avenir"/>
                <a:ea typeface="Avenir"/>
                <a:cs typeface="Avenir"/>
                <a:sym typeface="Avenir"/>
              </a:rPr>
              <a:t>Lack of trust in support system</a:t>
            </a:r>
            <a:endParaRPr sz="3600" b="0" i="0" u="none" strike="noStrike" cap="none">
              <a:solidFill>
                <a:schemeClr val="lt1"/>
              </a:solidFill>
              <a:latin typeface="Avenir"/>
              <a:ea typeface="Avenir"/>
              <a:cs typeface="Avenir"/>
              <a:sym typeface="Avenir"/>
            </a:endParaRPr>
          </a:p>
        </p:txBody>
      </p:sp>
      <p:sp>
        <p:nvSpPr>
          <p:cNvPr id="387" name="Google Shape;387;g631497bf10_0_806"/>
          <p:cNvSpPr/>
          <p:nvPr/>
        </p:nvSpPr>
        <p:spPr>
          <a:xfrm>
            <a:off x="335360" y="1102784"/>
            <a:ext cx="3168300" cy="607500"/>
          </a:xfrm>
          <a:prstGeom prst="rect">
            <a:avLst/>
          </a:prstGeom>
          <a:noFill/>
          <a:ln>
            <a:noFill/>
          </a:ln>
        </p:spPr>
        <p:txBody>
          <a:bodyPr spcFirstLastPara="1" wrap="square" lIns="85700" tIns="42825" rIns="85700" bIns="42825" anchor="t" anchorCtr="0">
            <a:noAutofit/>
          </a:bodyPr>
          <a:lstStyle/>
          <a:p>
            <a:pPr marL="0" marR="0" lvl="0" indent="0" algn="l" rtl="0">
              <a:lnSpc>
                <a:spcPct val="100000"/>
              </a:lnSpc>
              <a:spcBef>
                <a:spcPts val="0"/>
              </a:spcBef>
              <a:spcAft>
                <a:spcPts val="0"/>
              </a:spcAft>
              <a:buClr>
                <a:schemeClr val="lt1"/>
              </a:buClr>
              <a:buSzPts val="3600"/>
              <a:buFont typeface="Arial"/>
              <a:buNone/>
            </a:pPr>
            <a:r>
              <a:rPr lang="en-GB" sz="3600" b="0" i="0" u="none" strike="noStrike" cap="none">
                <a:solidFill>
                  <a:schemeClr val="lt1"/>
                </a:solidFill>
                <a:latin typeface="Avenir"/>
                <a:ea typeface="Avenir"/>
                <a:cs typeface="Avenir"/>
                <a:sym typeface="Avenir"/>
              </a:rPr>
              <a:t>Stigma, shame,</a:t>
            </a:r>
            <a:endParaRPr sz="1900"/>
          </a:p>
          <a:p>
            <a:pPr marL="0" marR="0" lvl="0" indent="0" algn="l" rtl="0">
              <a:lnSpc>
                <a:spcPct val="100000"/>
              </a:lnSpc>
              <a:spcBef>
                <a:spcPts val="0"/>
              </a:spcBef>
              <a:spcAft>
                <a:spcPts val="0"/>
              </a:spcAft>
              <a:buClr>
                <a:schemeClr val="lt1"/>
              </a:buClr>
              <a:buSzPts val="3600"/>
              <a:buFont typeface="Arial"/>
              <a:buNone/>
            </a:pPr>
            <a:r>
              <a:rPr lang="en-GB" sz="3600" b="0" i="0" u="none" strike="noStrike" cap="none">
                <a:solidFill>
                  <a:schemeClr val="lt1"/>
                </a:solidFill>
                <a:latin typeface="Avenir"/>
                <a:ea typeface="Avenir"/>
                <a:cs typeface="Avenir"/>
                <a:sym typeface="Avenir"/>
              </a:rPr>
              <a:t>victim blaming </a:t>
            </a:r>
            <a:endParaRPr sz="1900"/>
          </a:p>
          <a:p>
            <a:pPr marL="0" marR="0" lvl="0" indent="0" algn="l" rtl="0">
              <a:lnSpc>
                <a:spcPct val="100000"/>
              </a:lnSpc>
              <a:spcBef>
                <a:spcPts val="0"/>
              </a:spcBef>
              <a:spcAft>
                <a:spcPts val="0"/>
              </a:spcAft>
              <a:buClr>
                <a:schemeClr val="lt1"/>
              </a:buClr>
              <a:buSzPts val="3600"/>
              <a:buFont typeface="Arial"/>
              <a:buNone/>
            </a:pPr>
            <a:endParaRPr sz="3600" b="0" i="0" u="none" strike="noStrike" cap="none">
              <a:solidFill>
                <a:schemeClr val="lt1"/>
              </a:solidFill>
              <a:latin typeface="Avenir"/>
              <a:ea typeface="Avenir"/>
              <a:cs typeface="Avenir"/>
              <a:sym typeface="Avenir"/>
            </a:endParaRPr>
          </a:p>
        </p:txBody>
      </p:sp>
      <p:sp>
        <p:nvSpPr>
          <p:cNvPr id="388" name="Google Shape;388;g631497bf10_0_806"/>
          <p:cNvSpPr/>
          <p:nvPr/>
        </p:nvSpPr>
        <p:spPr>
          <a:xfrm>
            <a:off x="4755543" y="1102784"/>
            <a:ext cx="3774900" cy="607500"/>
          </a:xfrm>
          <a:prstGeom prst="rect">
            <a:avLst/>
          </a:prstGeom>
          <a:noFill/>
          <a:ln>
            <a:noFill/>
          </a:ln>
        </p:spPr>
        <p:txBody>
          <a:bodyPr spcFirstLastPara="1" wrap="square" lIns="85700" tIns="42825" rIns="85700" bIns="42825" anchor="t" anchorCtr="0">
            <a:noAutofit/>
          </a:bodyPr>
          <a:lstStyle/>
          <a:p>
            <a:pPr marL="0" marR="0" lvl="0" indent="0" algn="l" rtl="0">
              <a:lnSpc>
                <a:spcPct val="100000"/>
              </a:lnSpc>
              <a:spcBef>
                <a:spcPts val="0"/>
              </a:spcBef>
              <a:spcAft>
                <a:spcPts val="0"/>
              </a:spcAft>
              <a:buClr>
                <a:schemeClr val="lt1"/>
              </a:buClr>
              <a:buSzPts val="3600"/>
              <a:buFont typeface="Arial"/>
              <a:buNone/>
            </a:pPr>
            <a:r>
              <a:rPr lang="en-GB" sz="3600" b="0" i="0" u="none" strike="noStrike" cap="none">
                <a:solidFill>
                  <a:schemeClr val="lt1"/>
                </a:solidFill>
                <a:latin typeface="Avenir"/>
                <a:ea typeface="Avenir"/>
                <a:cs typeface="Avenir"/>
                <a:sym typeface="Avenir"/>
              </a:rPr>
              <a:t>Barriers to accessing support</a:t>
            </a:r>
            <a:endParaRPr sz="1900"/>
          </a:p>
          <a:p>
            <a:pPr marL="0" marR="0" lvl="0" indent="0" algn="l" rtl="0">
              <a:lnSpc>
                <a:spcPct val="100000"/>
              </a:lnSpc>
              <a:spcBef>
                <a:spcPts val="0"/>
              </a:spcBef>
              <a:spcAft>
                <a:spcPts val="0"/>
              </a:spcAft>
              <a:buClr>
                <a:schemeClr val="lt1"/>
              </a:buClr>
              <a:buSzPts val="3600"/>
              <a:buFont typeface="Arial"/>
              <a:buNone/>
            </a:pPr>
            <a:endParaRPr sz="3600" b="0" i="0" u="none" strike="noStrike" cap="none">
              <a:solidFill>
                <a:schemeClr val="lt1"/>
              </a:solidFill>
              <a:latin typeface="Avenir"/>
              <a:ea typeface="Avenir"/>
              <a:cs typeface="Avenir"/>
              <a:sym typeface="Avenir"/>
            </a:endParaRPr>
          </a:p>
        </p:txBody>
      </p:sp>
      <p:sp>
        <p:nvSpPr>
          <p:cNvPr id="389" name="Google Shape;389;g631497bf10_0_806"/>
          <p:cNvSpPr/>
          <p:nvPr/>
        </p:nvSpPr>
        <p:spPr>
          <a:xfrm>
            <a:off x="4823883" y="3149119"/>
            <a:ext cx="2544300" cy="607500"/>
          </a:xfrm>
          <a:prstGeom prst="rect">
            <a:avLst/>
          </a:prstGeom>
          <a:noFill/>
          <a:ln>
            <a:noFill/>
          </a:ln>
        </p:spPr>
        <p:txBody>
          <a:bodyPr spcFirstLastPara="1" wrap="square" lIns="85700" tIns="42825" rIns="85700" bIns="42825" anchor="t" anchorCtr="0">
            <a:noAutofit/>
          </a:bodyPr>
          <a:lstStyle/>
          <a:p>
            <a:pPr marL="0" marR="0" lvl="0" indent="0" algn="l" rtl="0">
              <a:lnSpc>
                <a:spcPct val="100000"/>
              </a:lnSpc>
              <a:spcBef>
                <a:spcPts val="0"/>
              </a:spcBef>
              <a:spcAft>
                <a:spcPts val="0"/>
              </a:spcAft>
              <a:buClr>
                <a:srgbClr val="33D600"/>
              </a:buClr>
              <a:buSzPts val="3700"/>
              <a:buFont typeface="Arial"/>
              <a:buNone/>
            </a:pPr>
            <a:r>
              <a:rPr lang="en-GB" sz="3700" b="0" i="0" u="none" strike="noStrike" cap="none">
                <a:solidFill>
                  <a:srgbClr val="33D600"/>
                </a:solidFill>
                <a:latin typeface="Avenir"/>
                <a:ea typeface="Avenir"/>
                <a:cs typeface="Avenir"/>
                <a:sym typeface="Avenir"/>
              </a:rPr>
              <a:t>Need </a:t>
            </a:r>
            <a:endParaRPr sz="1900"/>
          </a:p>
          <a:p>
            <a:pPr marL="0" marR="0" lvl="0" indent="0" algn="l" rtl="0">
              <a:lnSpc>
                <a:spcPct val="100000"/>
              </a:lnSpc>
              <a:spcBef>
                <a:spcPts val="0"/>
              </a:spcBef>
              <a:spcAft>
                <a:spcPts val="0"/>
              </a:spcAft>
              <a:buClr>
                <a:srgbClr val="33D600"/>
              </a:buClr>
              <a:buSzPts val="3700"/>
              <a:buFont typeface="Arial"/>
              <a:buNone/>
            </a:pPr>
            <a:r>
              <a:rPr lang="en-GB" sz="3700" b="0" i="0" u="none" strike="noStrike" cap="none">
                <a:solidFill>
                  <a:srgbClr val="33D600"/>
                </a:solidFill>
                <a:latin typeface="Avenir"/>
                <a:ea typeface="Avenir"/>
                <a:cs typeface="Avenir"/>
                <a:sym typeface="Avenir"/>
              </a:rPr>
              <a:t>24/7 </a:t>
            </a:r>
            <a:endParaRPr sz="1900"/>
          </a:p>
          <a:p>
            <a:pPr marL="0" marR="0" lvl="0" indent="0" algn="l" rtl="0">
              <a:lnSpc>
                <a:spcPct val="100000"/>
              </a:lnSpc>
              <a:spcBef>
                <a:spcPts val="0"/>
              </a:spcBef>
              <a:spcAft>
                <a:spcPts val="0"/>
              </a:spcAft>
              <a:buClr>
                <a:srgbClr val="33D600"/>
              </a:buClr>
              <a:buSzPts val="3700"/>
              <a:buFont typeface="Arial"/>
              <a:buNone/>
            </a:pPr>
            <a:r>
              <a:rPr lang="en-GB" sz="3700" b="0" i="0" u="none" strike="noStrike" cap="none">
                <a:solidFill>
                  <a:srgbClr val="33D600"/>
                </a:solidFill>
                <a:latin typeface="Avenir"/>
                <a:ea typeface="Avenir"/>
                <a:cs typeface="Avenir"/>
                <a:sym typeface="Avenir"/>
              </a:rPr>
              <a:t>support</a:t>
            </a:r>
            <a:endParaRPr sz="1900"/>
          </a:p>
          <a:p>
            <a:pPr marL="0" marR="0" lvl="0" indent="0" algn="l" rtl="0">
              <a:lnSpc>
                <a:spcPct val="100000"/>
              </a:lnSpc>
              <a:spcBef>
                <a:spcPts val="0"/>
              </a:spcBef>
              <a:spcAft>
                <a:spcPts val="0"/>
              </a:spcAft>
              <a:buClr>
                <a:schemeClr val="lt1"/>
              </a:buClr>
              <a:buSzPts val="4800"/>
              <a:buFont typeface="Arial"/>
              <a:buNone/>
            </a:pPr>
            <a:endParaRPr sz="4800" b="0" i="0" u="none" strike="noStrike" cap="none">
              <a:solidFill>
                <a:srgbClr val="33D600"/>
              </a:solidFill>
              <a:latin typeface="Avenir"/>
              <a:ea typeface="Avenir"/>
              <a:cs typeface="Avenir"/>
              <a:sym typeface="Avenir"/>
            </a:endParaRPr>
          </a:p>
        </p:txBody>
      </p:sp>
      <p:sp>
        <p:nvSpPr>
          <p:cNvPr id="390" name="Google Shape;390;g631497bf10_0_806"/>
          <p:cNvSpPr/>
          <p:nvPr/>
        </p:nvSpPr>
        <p:spPr>
          <a:xfrm>
            <a:off x="323781" y="3149119"/>
            <a:ext cx="4032300" cy="607500"/>
          </a:xfrm>
          <a:prstGeom prst="rect">
            <a:avLst/>
          </a:prstGeom>
          <a:noFill/>
          <a:ln>
            <a:noFill/>
          </a:ln>
        </p:spPr>
        <p:txBody>
          <a:bodyPr spcFirstLastPara="1" wrap="square" lIns="85700" tIns="42825" rIns="85700" bIns="42825" anchor="t" anchorCtr="0">
            <a:noAutofit/>
          </a:bodyPr>
          <a:lstStyle/>
          <a:p>
            <a:pPr marL="0" marR="0" lvl="0" indent="0" algn="l" rtl="0">
              <a:lnSpc>
                <a:spcPct val="100000"/>
              </a:lnSpc>
              <a:spcBef>
                <a:spcPts val="0"/>
              </a:spcBef>
              <a:spcAft>
                <a:spcPts val="0"/>
              </a:spcAft>
              <a:buClr>
                <a:srgbClr val="33D600"/>
              </a:buClr>
              <a:buSzPts val="3700"/>
              <a:buFont typeface="Arial"/>
              <a:buNone/>
            </a:pPr>
            <a:r>
              <a:rPr lang="en-GB" sz="3700" b="0" i="0" u="none" strike="noStrike" cap="none">
                <a:solidFill>
                  <a:srgbClr val="33D600"/>
                </a:solidFill>
                <a:latin typeface="Avenir"/>
                <a:ea typeface="Avenir"/>
                <a:cs typeface="Avenir"/>
                <a:sym typeface="Avenir"/>
              </a:rPr>
              <a:t>A non-judgemental companion</a:t>
            </a:r>
            <a:endParaRPr sz="4800" b="0" i="0" u="none" strike="noStrike" cap="none">
              <a:solidFill>
                <a:srgbClr val="33D600"/>
              </a:solidFill>
              <a:latin typeface="Avenir"/>
              <a:ea typeface="Avenir"/>
              <a:cs typeface="Avenir"/>
              <a:sym typeface="Avenir"/>
            </a:endParaRPr>
          </a:p>
        </p:txBody>
      </p:sp>
      <p:sp>
        <p:nvSpPr>
          <p:cNvPr id="391" name="Google Shape;391;g631497bf10_0_806"/>
          <p:cNvSpPr/>
          <p:nvPr/>
        </p:nvSpPr>
        <p:spPr>
          <a:xfrm>
            <a:off x="8518856" y="3149119"/>
            <a:ext cx="3901200" cy="607500"/>
          </a:xfrm>
          <a:prstGeom prst="rect">
            <a:avLst/>
          </a:prstGeom>
          <a:noFill/>
          <a:ln>
            <a:noFill/>
          </a:ln>
        </p:spPr>
        <p:txBody>
          <a:bodyPr spcFirstLastPara="1" wrap="square" lIns="85700" tIns="42825" rIns="85700" bIns="42825" anchor="t" anchorCtr="0">
            <a:noAutofit/>
          </a:bodyPr>
          <a:lstStyle/>
          <a:p>
            <a:pPr marL="0" marR="0" lvl="0" indent="0" algn="l" rtl="0">
              <a:lnSpc>
                <a:spcPct val="100000"/>
              </a:lnSpc>
              <a:spcBef>
                <a:spcPts val="0"/>
              </a:spcBef>
              <a:spcAft>
                <a:spcPts val="0"/>
              </a:spcAft>
              <a:buClr>
                <a:srgbClr val="33D600"/>
              </a:buClr>
              <a:buSzPts val="3700"/>
              <a:buFont typeface="Arial"/>
              <a:buNone/>
            </a:pPr>
            <a:r>
              <a:rPr lang="en-GB" sz="3700" b="0" i="0" u="none" strike="noStrike" cap="none">
                <a:solidFill>
                  <a:srgbClr val="33D600"/>
                </a:solidFill>
                <a:latin typeface="Avenir"/>
                <a:ea typeface="Avenir"/>
                <a:cs typeface="Avenir"/>
                <a:sym typeface="Avenir"/>
              </a:rPr>
              <a:t>User-friendly experience and support</a:t>
            </a:r>
            <a:endParaRPr sz="4800" b="0" i="0" u="none" strike="noStrike" cap="none">
              <a:solidFill>
                <a:srgbClr val="33D600"/>
              </a:solidFill>
              <a:latin typeface="Avenir"/>
              <a:ea typeface="Avenir"/>
              <a:cs typeface="Avenir"/>
              <a:sym typeface="Aveni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pic>
        <p:nvPicPr>
          <p:cNvPr id="396" name="Google Shape;396;g631497bf10_0_815" descr="Image result for iphone"/>
          <p:cNvPicPr preferRelativeResize="0"/>
          <p:nvPr/>
        </p:nvPicPr>
        <p:blipFill rotWithShape="1">
          <a:blip r:embed="rId3">
            <a:alphaModFix/>
          </a:blip>
          <a:srcRect l="24643" t="1360" r="13421" b="7911"/>
          <a:stretch/>
        </p:blipFill>
        <p:spPr>
          <a:xfrm>
            <a:off x="9423400" y="107949"/>
            <a:ext cx="3035300" cy="4802717"/>
          </a:xfrm>
          <a:prstGeom prst="rect">
            <a:avLst/>
          </a:prstGeom>
          <a:noFill/>
          <a:ln>
            <a:noFill/>
          </a:ln>
        </p:spPr>
      </p:pic>
      <p:pic>
        <p:nvPicPr>
          <p:cNvPr id="397" name="Google Shape;397;g631497bf10_0_815" descr="364D7ED1-8CBA-4063-823E-70AF3CD06093@Ideaengineers"/>
          <p:cNvPicPr preferRelativeResize="0"/>
          <p:nvPr/>
        </p:nvPicPr>
        <p:blipFill rotWithShape="1">
          <a:blip r:embed="rId4">
            <a:alphaModFix/>
          </a:blip>
          <a:srcRect l="24573" t="13725" r="25784" b="57560"/>
          <a:stretch/>
        </p:blipFill>
        <p:spPr>
          <a:xfrm>
            <a:off x="611717" y="0"/>
            <a:ext cx="8521699" cy="7137398"/>
          </a:xfrm>
          <a:prstGeom prst="rect">
            <a:avLst/>
          </a:prstGeom>
          <a:noFill/>
          <a:ln>
            <a:noFill/>
          </a:ln>
        </p:spPr>
      </p:pic>
      <p:grpSp>
        <p:nvGrpSpPr>
          <p:cNvPr id="398" name="Google Shape;398;g631497bf10_0_815"/>
          <p:cNvGrpSpPr/>
          <p:nvPr/>
        </p:nvGrpSpPr>
        <p:grpSpPr>
          <a:xfrm>
            <a:off x="1684877" y="2861738"/>
            <a:ext cx="1134540" cy="1134540"/>
            <a:chOff x="1716430" y="791570"/>
            <a:chExt cx="1080000" cy="1080000"/>
          </a:xfrm>
        </p:grpSpPr>
        <p:pic>
          <p:nvPicPr>
            <p:cNvPr id="399" name="Google Shape;399;g631497bf10_0_815"/>
            <p:cNvPicPr preferRelativeResize="0"/>
            <p:nvPr/>
          </p:nvPicPr>
          <p:blipFill rotWithShape="1">
            <a:blip r:embed="rId5">
              <a:alphaModFix/>
            </a:blip>
            <a:srcRect/>
            <a:stretch/>
          </p:blipFill>
          <p:spPr>
            <a:xfrm>
              <a:off x="1920983" y="1133484"/>
              <a:ext cx="670894" cy="361306"/>
            </a:xfrm>
            <a:prstGeom prst="rect">
              <a:avLst/>
            </a:prstGeom>
            <a:noFill/>
            <a:ln>
              <a:noFill/>
            </a:ln>
          </p:spPr>
        </p:pic>
        <p:sp>
          <p:nvSpPr>
            <p:cNvPr id="400" name="Google Shape;400;g631497bf10_0_815"/>
            <p:cNvSpPr/>
            <p:nvPr/>
          </p:nvSpPr>
          <p:spPr>
            <a:xfrm>
              <a:off x="1716430" y="791570"/>
              <a:ext cx="1080000" cy="1080000"/>
            </a:xfrm>
            <a:prstGeom prst="ellipse">
              <a:avLst/>
            </a:prstGeom>
            <a:noFill/>
            <a:ln w="9525" cap="flat" cmpd="sng">
              <a:solidFill>
                <a:srgbClr val="EEEEED"/>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4300"/>
                <a:buFont typeface="Arial"/>
                <a:buNone/>
              </a:pPr>
              <a:endParaRPr sz="4300" b="0" i="1" u="none" strike="noStrike" cap="none">
                <a:solidFill>
                  <a:srgbClr val="75787B"/>
                </a:solidFill>
                <a:latin typeface="Arial"/>
                <a:ea typeface="Arial"/>
                <a:cs typeface="Arial"/>
                <a:sym typeface="Arial"/>
              </a:endParaRPr>
            </a:p>
          </p:txBody>
        </p:sp>
      </p:grpSp>
      <p:sp>
        <p:nvSpPr>
          <p:cNvPr id="401" name="Google Shape;401;g631497bf10_0_815"/>
          <p:cNvSpPr/>
          <p:nvPr/>
        </p:nvSpPr>
        <p:spPr>
          <a:xfrm>
            <a:off x="3354917" y="2872317"/>
            <a:ext cx="4629300" cy="1322700"/>
          </a:xfrm>
          <a:prstGeom prst="roundRect">
            <a:avLst>
              <a:gd name="adj" fmla="val 16667"/>
            </a:avLst>
          </a:prstGeom>
          <a:solidFill>
            <a:srgbClr val="F2F2F2"/>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4300"/>
              <a:buFont typeface="Arial"/>
              <a:buNone/>
            </a:pPr>
            <a:endParaRPr sz="4300" b="0" i="1" u="none" strike="noStrike" cap="none">
              <a:solidFill>
                <a:srgbClr val="75787B"/>
              </a:solidFill>
              <a:latin typeface="Arial"/>
              <a:ea typeface="Arial"/>
              <a:cs typeface="Arial"/>
              <a:sym typeface="Arial"/>
            </a:endParaRPr>
          </a:p>
        </p:txBody>
      </p:sp>
      <p:sp>
        <p:nvSpPr>
          <p:cNvPr id="402" name="Google Shape;402;g631497bf10_0_815"/>
          <p:cNvSpPr txBox="1"/>
          <p:nvPr/>
        </p:nvSpPr>
        <p:spPr>
          <a:xfrm>
            <a:off x="3431117" y="3048000"/>
            <a:ext cx="4422000" cy="935700"/>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3B3C3E"/>
              </a:buClr>
              <a:buSzPts val="2700"/>
              <a:buFont typeface="Arial"/>
              <a:buNone/>
            </a:pPr>
            <a:r>
              <a:rPr lang="en-GB" sz="2700" b="0" i="0" u="none" strike="noStrike" cap="none">
                <a:solidFill>
                  <a:srgbClr val="3B3C3E"/>
                </a:solidFill>
                <a:latin typeface="Arial"/>
                <a:ea typeface="Arial"/>
                <a:cs typeface="Arial"/>
                <a:sym typeface="Arial"/>
              </a:rPr>
              <a:t>Hi Kriti, I’m Rainbow, but my friends call me Bo</a:t>
            </a:r>
            <a:endParaRPr sz="1900"/>
          </a:p>
        </p:txBody>
      </p:sp>
      <p:pic>
        <p:nvPicPr>
          <p:cNvPr id="403" name="Google Shape;403;g631497bf10_0_815"/>
          <p:cNvPicPr preferRelativeResize="0"/>
          <p:nvPr/>
        </p:nvPicPr>
        <p:blipFill rotWithShape="1">
          <a:blip r:embed="rId6">
            <a:alphaModFix/>
          </a:blip>
          <a:srcRect/>
          <a:stretch/>
        </p:blipFill>
        <p:spPr>
          <a:xfrm>
            <a:off x="9694333" y="762000"/>
            <a:ext cx="1991784" cy="3433232"/>
          </a:xfrm>
          <a:prstGeom prst="rect">
            <a:avLst/>
          </a:prstGeom>
          <a:noFill/>
          <a:ln>
            <a:noFill/>
          </a:ln>
        </p:spPr>
      </p:pic>
      <p:sp>
        <p:nvSpPr>
          <p:cNvPr id="404" name="Google Shape;404;g631497bf10_0_815"/>
          <p:cNvSpPr/>
          <p:nvPr/>
        </p:nvSpPr>
        <p:spPr>
          <a:xfrm>
            <a:off x="3354917" y="4286251"/>
            <a:ext cx="4629300" cy="1322700"/>
          </a:xfrm>
          <a:prstGeom prst="roundRect">
            <a:avLst>
              <a:gd name="adj" fmla="val 16667"/>
            </a:avLst>
          </a:prstGeom>
          <a:solidFill>
            <a:srgbClr val="F2F2F2"/>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4300"/>
              <a:buFont typeface="Arial"/>
              <a:buNone/>
            </a:pPr>
            <a:endParaRPr sz="4300" b="0" i="1" u="none" strike="noStrike" cap="none">
              <a:solidFill>
                <a:srgbClr val="75787B"/>
              </a:solidFill>
              <a:latin typeface="Arial"/>
              <a:ea typeface="Arial"/>
              <a:cs typeface="Arial"/>
              <a:sym typeface="Arial"/>
            </a:endParaRPr>
          </a:p>
        </p:txBody>
      </p:sp>
      <p:sp>
        <p:nvSpPr>
          <p:cNvPr id="405" name="Google Shape;405;g631497bf10_0_815"/>
          <p:cNvSpPr/>
          <p:nvPr/>
        </p:nvSpPr>
        <p:spPr>
          <a:xfrm>
            <a:off x="3325283" y="5767917"/>
            <a:ext cx="4629300" cy="1322700"/>
          </a:xfrm>
          <a:prstGeom prst="roundRect">
            <a:avLst>
              <a:gd name="adj" fmla="val 16667"/>
            </a:avLst>
          </a:prstGeom>
          <a:solidFill>
            <a:srgbClr val="F2F2F2"/>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4300"/>
              <a:buFont typeface="Arial"/>
              <a:buNone/>
            </a:pPr>
            <a:endParaRPr sz="4300" b="0" i="1" u="none" strike="noStrike" cap="none">
              <a:solidFill>
                <a:srgbClr val="75787B"/>
              </a:solidFill>
              <a:latin typeface="Arial"/>
              <a:ea typeface="Arial"/>
              <a:cs typeface="Arial"/>
              <a:sym typeface="Arial"/>
            </a:endParaRPr>
          </a:p>
        </p:txBody>
      </p:sp>
      <p:sp>
        <p:nvSpPr>
          <p:cNvPr id="406" name="Google Shape;406;g631497bf10_0_815"/>
          <p:cNvSpPr txBox="1"/>
          <p:nvPr/>
        </p:nvSpPr>
        <p:spPr>
          <a:xfrm>
            <a:off x="3462867" y="5926667"/>
            <a:ext cx="4419600" cy="935700"/>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3B3C3E"/>
              </a:buClr>
              <a:buSzPts val="2700"/>
              <a:buFont typeface="Arial"/>
              <a:buNone/>
            </a:pPr>
            <a:r>
              <a:rPr lang="en-GB" sz="2700" b="0" i="0" u="none" strike="noStrike" cap="none">
                <a:solidFill>
                  <a:srgbClr val="3B3C3E"/>
                </a:solidFill>
                <a:latin typeface="Arial"/>
                <a:ea typeface="Arial"/>
                <a:cs typeface="Arial"/>
                <a:sym typeface="Arial"/>
              </a:rPr>
              <a:t>This is how you’d interact with me…</a:t>
            </a:r>
            <a:endParaRPr sz="2700" b="0" i="0" u="none" strike="noStrike" cap="none">
              <a:solidFill>
                <a:srgbClr val="3B3C3E"/>
              </a:solidFill>
              <a:latin typeface="Arial"/>
              <a:ea typeface="Arial"/>
              <a:cs typeface="Arial"/>
              <a:sym typeface="Arial"/>
            </a:endParaRPr>
          </a:p>
        </p:txBody>
      </p:sp>
      <p:sp>
        <p:nvSpPr>
          <p:cNvPr id="407" name="Google Shape;407;g631497bf10_0_815"/>
          <p:cNvSpPr txBox="1"/>
          <p:nvPr/>
        </p:nvSpPr>
        <p:spPr>
          <a:xfrm>
            <a:off x="3386667" y="4305300"/>
            <a:ext cx="4633500" cy="1342500"/>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3B3C3E"/>
              </a:buClr>
              <a:buSzPts val="2700"/>
              <a:buFont typeface="Arial"/>
              <a:buNone/>
            </a:pPr>
            <a:r>
              <a:rPr lang="en-GB" sz="2700" b="0" i="0" u="none" strike="noStrike" cap="none">
                <a:solidFill>
                  <a:srgbClr val="3B3C3E"/>
                </a:solidFill>
                <a:latin typeface="Arial"/>
                <a:ea typeface="Arial"/>
                <a:cs typeface="Arial"/>
                <a:sym typeface="Arial"/>
              </a:rPr>
              <a:t>I’m here to talk about relationships that don’t feel right.</a:t>
            </a:r>
            <a:endParaRPr sz="19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pic>
        <p:nvPicPr>
          <p:cNvPr id="412" name="Google Shape;412;g631497bf10_0_830" descr="rAInbow demo"/>
          <p:cNvPicPr preferRelativeResize="0"/>
          <p:nvPr/>
        </p:nvPicPr>
        <p:blipFill rotWithShape="1">
          <a:blip r:embed="rId3">
            <a:alphaModFix/>
          </a:blip>
          <a:srcRect/>
          <a:stretch/>
        </p:blipFill>
        <p:spPr>
          <a:xfrm>
            <a:off x="2351584" y="0"/>
            <a:ext cx="6858000" cy="6858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g631497bf10_0_834"/>
          <p:cNvSpPr/>
          <p:nvPr/>
        </p:nvSpPr>
        <p:spPr>
          <a:xfrm>
            <a:off x="143339" y="3125259"/>
            <a:ext cx="8379900" cy="607500"/>
          </a:xfrm>
          <a:prstGeom prst="rect">
            <a:avLst/>
          </a:prstGeom>
          <a:noFill/>
          <a:ln>
            <a:noFill/>
          </a:ln>
        </p:spPr>
        <p:txBody>
          <a:bodyPr spcFirstLastPara="1" wrap="square" lIns="85700" tIns="42825" rIns="85700" bIns="42825" anchor="t" anchorCtr="0">
            <a:noAutofit/>
          </a:bodyPr>
          <a:lstStyle/>
          <a:p>
            <a:pPr marL="0" marR="0" lvl="0" indent="0" algn="l" rtl="0">
              <a:lnSpc>
                <a:spcPct val="100000"/>
              </a:lnSpc>
              <a:spcBef>
                <a:spcPts val="0"/>
              </a:spcBef>
              <a:spcAft>
                <a:spcPts val="0"/>
              </a:spcAft>
              <a:buClr>
                <a:srgbClr val="E73D3D"/>
              </a:buClr>
              <a:buSzPts val="5300"/>
              <a:buFont typeface="Arial"/>
              <a:buNone/>
            </a:pPr>
            <a:r>
              <a:rPr lang="en-GB" sz="5300" b="0" i="0" u="none" strike="noStrike" cap="none">
                <a:solidFill>
                  <a:srgbClr val="E73D3D"/>
                </a:solidFill>
                <a:latin typeface="Avenir"/>
                <a:ea typeface="Avenir"/>
                <a:cs typeface="Avenir"/>
                <a:sym typeface="Avenir"/>
              </a:rPr>
              <a:t>rAInbow user insights</a:t>
            </a:r>
            <a:endParaRPr sz="5300" b="0" i="0" u="none" strike="noStrike" cap="none">
              <a:solidFill>
                <a:srgbClr val="E73D3D"/>
              </a:solidFill>
              <a:latin typeface="Avenir"/>
              <a:ea typeface="Avenir"/>
              <a:cs typeface="Avenir"/>
              <a:sym typeface="Aveni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g631497bf10_0_838"/>
          <p:cNvSpPr/>
          <p:nvPr/>
        </p:nvSpPr>
        <p:spPr>
          <a:xfrm>
            <a:off x="3908855" y="1035000"/>
            <a:ext cx="4374300" cy="2861700"/>
          </a:xfrm>
          <a:prstGeom prst="rect">
            <a:avLst/>
          </a:prstGeom>
          <a:noFill/>
          <a:ln>
            <a:noFill/>
          </a:ln>
        </p:spPr>
        <p:txBody>
          <a:bodyPr spcFirstLastPara="1" wrap="square" lIns="85700" tIns="42825" rIns="85700" bIns="42825" anchor="t" anchorCtr="0">
            <a:noAutofit/>
          </a:bodyPr>
          <a:lstStyle/>
          <a:p>
            <a:pPr marL="0" marR="0" lvl="0" indent="0" algn="ctr" rtl="0">
              <a:lnSpc>
                <a:spcPct val="100000"/>
              </a:lnSpc>
              <a:spcBef>
                <a:spcPts val="0"/>
              </a:spcBef>
              <a:spcAft>
                <a:spcPts val="0"/>
              </a:spcAft>
              <a:buClr>
                <a:srgbClr val="33D600"/>
              </a:buClr>
              <a:buSzPts val="5300"/>
              <a:buFont typeface="Arial"/>
              <a:buNone/>
            </a:pPr>
            <a:r>
              <a:rPr lang="en-GB" sz="5300" b="0" i="0" u="none" strike="noStrike" cap="none">
                <a:solidFill>
                  <a:srgbClr val="33D600"/>
                </a:solidFill>
                <a:latin typeface="Avenir"/>
                <a:ea typeface="Avenir"/>
                <a:cs typeface="Avenir"/>
                <a:sym typeface="Avenir"/>
              </a:rPr>
              <a:t>350,000 conversations</a:t>
            </a:r>
            <a:endParaRPr sz="1900"/>
          </a:p>
          <a:p>
            <a:pPr marL="0" marR="0" lvl="0" indent="0" algn="ctr" rtl="0">
              <a:lnSpc>
                <a:spcPct val="100000"/>
              </a:lnSpc>
              <a:spcBef>
                <a:spcPts val="0"/>
              </a:spcBef>
              <a:spcAft>
                <a:spcPts val="0"/>
              </a:spcAft>
              <a:buClr>
                <a:schemeClr val="lt1"/>
              </a:buClr>
              <a:buSzPts val="4300"/>
              <a:buFont typeface="Arial"/>
              <a:buNone/>
            </a:pPr>
            <a:endParaRPr sz="4300" b="0" i="0" u="none" strike="noStrike" cap="none">
              <a:solidFill>
                <a:srgbClr val="E73D3D"/>
              </a:solidFill>
              <a:latin typeface="Avenir"/>
              <a:ea typeface="Avenir"/>
              <a:cs typeface="Avenir"/>
              <a:sym typeface="Avenir"/>
            </a:endParaRPr>
          </a:p>
        </p:txBody>
      </p:sp>
      <p:sp>
        <p:nvSpPr>
          <p:cNvPr id="423" name="Google Shape;423;g631497bf10_0_838"/>
          <p:cNvSpPr/>
          <p:nvPr/>
        </p:nvSpPr>
        <p:spPr>
          <a:xfrm>
            <a:off x="4151288" y="2918161"/>
            <a:ext cx="3889500" cy="551700"/>
          </a:xfrm>
          <a:prstGeom prst="rect">
            <a:avLst/>
          </a:prstGeom>
          <a:noFill/>
          <a:ln>
            <a:noFill/>
          </a:ln>
        </p:spPr>
        <p:txBody>
          <a:bodyPr spcFirstLastPara="1" wrap="square" lIns="85700" tIns="42825" rIns="85700" bIns="42825" anchor="t" anchorCtr="0">
            <a:noAutofit/>
          </a:bodyPr>
          <a:lstStyle/>
          <a:p>
            <a:pPr marL="0" marR="0" lvl="0" indent="0" algn="ctr" rtl="0">
              <a:lnSpc>
                <a:spcPct val="100000"/>
              </a:lnSpc>
              <a:spcBef>
                <a:spcPts val="0"/>
              </a:spcBef>
              <a:spcAft>
                <a:spcPts val="0"/>
              </a:spcAft>
              <a:buClr>
                <a:schemeClr val="lt1"/>
              </a:buClr>
              <a:buSzPts val="4300"/>
              <a:buFont typeface="Arial"/>
              <a:buNone/>
            </a:pPr>
            <a:r>
              <a:rPr lang="en-GB" sz="4300" b="0" i="0" u="none" strike="noStrike" cap="none">
                <a:solidFill>
                  <a:schemeClr val="lt1"/>
                </a:solidFill>
                <a:latin typeface="Avenir"/>
                <a:ea typeface="Avenir"/>
                <a:cs typeface="Avenir"/>
                <a:sym typeface="Avenir"/>
              </a:rPr>
              <a:t>in 8 months (Nov 2018)</a:t>
            </a:r>
            <a:endParaRPr sz="1900"/>
          </a:p>
          <a:p>
            <a:pPr marL="0" marR="0" lvl="0" indent="0" algn="ctr" rtl="0">
              <a:lnSpc>
                <a:spcPct val="100000"/>
              </a:lnSpc>
              <a:spcBef>
                <a:spcPts val="0"/>
              </a:spcBef>
              <a:spcAft>
                <a:spcPts val="0"/>
              </a:spcAft>
              <a:buClr>
                <a:schemeClr val="lt1"/>
              </a:buClr>
              <a:buSzPts val="4300"/>
              <a:buFont typeface="Arial"/>
              <a:buNone/>
            </a:pPr>
            <a:endParaRPr sz="4300" b="0" i="0" u="none" strike="noStrike" cap="none">
              <a:solidFill>
                <a:srgbClr val="E73D3D"/>
              </a:solidFill>
              <a:latin typeface="Avenir"/>
              <a:ea typeface="Avenir"/>
              <a:cs typeface="Avenir"/>
              <a:sym typeface="Aveni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g631497bf10_0_843"/>
          <p:cNvSpPr/>
          <p:nvPr/>
        </p:nvSpPr>
        <p:spPr>
          <a:xfrm>
            <a:off x="2567517" y="1236133"/>
            <a:ext cx="7429500" cy="2861700"/>
          </a:xfrm>
          <a:prstGeom prst="rect">
            <a:avLst/>
          </a:prstGeom>
          <a:noFill/>
          <a:ln>
            <a:noFill/>
          </a:ln>
        </p:spPr>
        <p:txBody>
          <a:bodyPr spcFirstLastPara="1" wrap="square" lIns="85700" tIns="42825" rIns="85700" bIns="42825" anchor="t" anchorCtr="0">
            <a:noAutofit/>
          </a:bodyPr>
          <a:lstStyle/>
          <a:p>
            <a:pPr marL="0" marR="0" lvl="0" indent="0" algn="ctr" rtl="0">
              <a:lnSpc>
                <a:spcPct val="100000"/>
              </a:lnSpc>
              <a:spcBef>
                <a:spcPts val="0"/>
              </a:spcBef>
              <a:spcAft>
                <a:spcPts val="0"/>
              </a:spcAft>
              <a:buClr>
                <a:srgbClr val="33D600"/>
              </a:buClr>
              <a:buSzPts val="5300"/>
              <a:buFont typeface="Arial"/>
              <a:buNone/>
            </a:pPr>
            <a:r>
              <a:rPr lang="en-GB" sz="5300" b="0" i="0" u="none" strike="noStrike" cap="none">
                <a:solidFill>
                  <a:srgbClr val="33D600"/>
                </a:solidFill>
                <a:latin typeface="Avenir"/>
                <a:ea typeface="Avenir"/>
                <a:cs typeface="Avenir"/>
                <a:sym typeface="Avenir"/>
              </a:rPr>
              <a:t>6-10AM and 7-8PM</a:t>
            </a:r>
            <a:endParaRPr sz="1900"/>
          </a:p>
          <a:p>
            <a:pPr marL="0" marR="0" lvl="0" indent="0" algn="ctr" rtl="0">
              <a:lnSpc>
                <a:spcPct val="100000"/>
              </a:lnSpc>
              <a:spcBef>
                <a:spcPts val="0"/>
              </a:spcBef>
              <a:spcAft>
                <a:spcPts val="0"/>
              </a:spcAft>
              <a:buClr>
                <a:srgbClr val="33D600"/>
              </a:buClr>
              <a:buSzPts val="4300"/>
              <a:buFont typeface="Arial"/>
              <a:buNone/>
            </a:pPr>
            <a:r>
              <a:rPr lang="en-GB" sz="4300" b="0" i="0" u="none" strike="noStrike" cap="none">
                <a:solidFill>
                  <a:srgbClr val="33D600"/>
                </a:solidFill>
                <a:latin typeface="Avenir"/>
                <a:ea typeface="Avenir"/>
                <a:cs typeface="Avenir"/>
                <a:sym typeface="Avenir"/>
              </a:rPr>
              <a:t>peak hours on rAInbow</a:t>
            </a:r>
            <a:endParaRPr sz="1900"/>
          </a:p>
        </p:txBody>
      </p:sp>
      <p:sp>
        <p:nvSpPr>
          <p:cNvPr id="429" name="Google Shape;429;g631497bf10_0_843"/>
          <p:cNvSpPr/>
          <p:nvPr/>
        </p:nvSpPr>
        <p:spPr>
          <a:xfrm>
            <a:off x="3100917" y="3143251"/>
            <a:ext cx="5990100" cy="2864100"/>
          </a:xfrm>
          <a:prstGeom prst="rect">
            <a:avLst/>
          </a:prstGeom>
          <a:noFill/>
          <a:ln>
            <a:noFill/>
          </a:ln>
        </p:spPr>
        <p:txBody>
          <a:bodyPr spcFirstLastPara="1" wrap="square" lIns="85700" tIns="42825" rIns="85700" bIns="42825" anchor="t" anchorCtr="0">
            <a:noAutofit/>
          </a:bodyPr>
          <a:lstStyle/>
          <a:p>
            <a:pPr marL="0" marR="0" lvl="0" indent="0" algn="ctr" rtl="0">
              <a:lnSpc>
                <a:spcPct val="100000"/>
              </a:lnSpc>
              <a:spcBef>
                <a:spcPts val="0"/>
              </a:spcBef>
              <a:spcAft>
                <a:spcPts val="0"/>
              </a:spcAft>
              <a:buClr>
                <a:schemeClr val="lt1"/>
              </a:buClr>
              <a:buSzPts val="5300"/>
              <a:buFont typeface="Arial"/>
              <a:buNone/>
            </a:pPr>
            <a:r>
              <a:rPr lang="en-GB" sz="5300" b="0" i="0" u="none" strike="noStrike" cap="none">
                <a:solidFill>
                  <a:schemeClr val="lt1"/>
                </a:solidFill>
                <a:latin typeface="Avenir"/>
                <a:ea typeface="Avenir"/>
                <a:cs typeface="Avenir"/>
                <a:sym typeface="Avenir"/>
              </a:rPr>
              <a:t>9AM to 5PM</a:t>
            </a:r>
            <a:endParaRPr sz="1900"/>
          </a:p>
          <a:p>
            <a:pPr marL="0" marR="0" lvl="0" indent="0" algn="ctr" rtl="0">
              <a:lnSpc>
                <a:spcPct val="100000"/>
              </a:lnSpc>
              <a:spcBef>
                <a:spcPts val="0"/>
              </a:spcBef>
              <a:spcAft>
                <a:spcPts val="0"/>
              </a:spcAft>
              <a:buClr>
                <a:schemeClr val="lt1"/>
              </a:buClr>
              <a:buSzPts val="4300"/>
              <a:buFont typeface="Arial"/>
              <a:buNone/>
            </a:pPr>
            <a:r>
              <a:rPr lang="en-GB" sz="4300" b="0" i="0" u="none" strike="noStrike" cap="none">
                <a:solidFill>
                  <a:schemeClr val="lt1"/>
                </a:solidFill>
                <a:latin typeface="Avenir"/>
                <a:ea typeface="Avenir"/>
                <a:cs typeface="Avenir"/>
                <a:sym typeface="Avenir"/>
              </a:rPr>
              <a:t>helpline hours </a:t>
            </a:r>
            <a:endParaRPr sz="19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631497bf10_0_373"/>
          <p:cNvSpPr txBox="1">
            <a:spLocks noGrp="1"/>
          </p:cNvSpPr>
          <p:nvPr>
            <p:ph type="title"/>
          </p:nvPr>
        </p:nvSpPr>
        <p:spPr>
          <a:xfrm>
            <a:off x="584506" y="385764"/>
            <a:ext cx="11014800" cy="758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a:t>A little bit about me</a:t>
            </a:r>
            <a:endParaRPr/>
          </a:p>
        </p:txBody>
      </p:sp>
      <p:sp>
        <p:nvSpPr>
          <p:cNvPr id="201" name="Google Shape;201;g631497bf10_0_373"/>
          <p:cNvSpPr txBox="1">
            <a:spLocks noGrp="1"/>
          </p:cNvSpPr>
          <p:nvPr>
            <p:ph type="body" idx="1"/>
          </p:nvPr>
        </p:nvSpPr>
        <p:spPr>
          <a:xfrm>
            <a:off x="3443200" y="1406525"/>
            <a:ext cx="8156100" cy="4932300"/>
          </a:xfrm>
          <a:prstGeom prst="rect">
            <a:avLst/>
          </a:prstGeom>
        </p:spPr>
        <p:txBody>
          <a:bodyPr spcFirstLastPara="1" wrap="square" lIns="0" tIns="0" rIns="0" bIns="0" anchor="t" anchorCtr="0">
            <a:noAutofit/>
          </a:bodyPr>
          <a:lstStyle/>
          <a:p>
            <a:pPr marL="457200" lvl="0" indent="0" algn="l" rtl="0">
              <a:spcBef>
                <a:spcPts val="1080"/>
              </a:spcBef>
              <a:spcAft>
                <a:spcPts val="0"/>
              </a:spcAft>
              <a:buNone/>
            </a:pPr>
            <a:r>
              <a:rPr lang="en-GB"/>
              <a:t>I am a Data Scientist at AI for Good UK working to improve product intelligence and communicate findings with wider stakeholder groups and the founder of the AI for Good community here in London</a:t>
            </a:r>
            <a:endParaRPr/>
          </a:p>
          <a:p>
            <a:pPr marL="0" lvl="0" indent="0" algn="l" rtl="0">
              <a:spcBef>
                <a:spcPts val="1080"/>
              </a:spcBef>
              <a:spcAft>
                <a:spcPts val="0"/>
              </a:spcAft>
              <a:buNone/>
            </a:pPr>
            <a:endParaRPr/>
          </a:p>
        </p:txBody>
      </p:sp>
      <p:pic>
        <p:nvPicPr>
          <p:cNvPr id="202" name="Google Shape;202;g631497bf10_0_373"/>
          <p:cNvPicPr preferRelativeResize="0"/>
          <p:nvPr/>
        </p:nvPicPr>
        <p:blipFill>
          <a:blip r:embed="rId3">
            <a:alphaModFix/>
          </a:blip>
          <a:stretch>
            <a:fillRect/>
          </a:stretch>
        </p:blipFill>
        <p:spPr>
          <a:xfrm>
            <a:off x="584500" y="1406525"/>
            <a:ext cx="1962150" cy="1962150"/>
          </a:xfrm>
          <a:prstGeom prst="rect">
            <a:avLst/>
          </a:prstGeom>
          <a:noFill/>
          <a:ln>
            <a:noFill/>
          </a:ln>
        </p:spPr>
      </p:pic>
      <p:pic>
        <p:nvPicPr>
          <p:cNvPr id="203" name="Google Shape;203;g631497bf10_0_373"/>
          <p:cNvPicPr preferRelativeResize="0"/>
          <p:nvPr/>
        </p:nvPicPr>
        <p:blipFill>
          <a:blip r:embed="rId4">
            <a:alphaModFix/>
          </a:blip>
          <a:stretch>
            <a:fillRect/>
          </a:stretch>
        </p:blipFill>
        <p:spPr>
          <a:xfrm>
            <a:off x="2485638" y="4372863"/>
            <a:ext cx="3057525" cy="1752600"/>
          </a:xfrm>
          <a:prstGeom prst="rect">
            <a:avLst/>
          </a:prstGeom>
          <a:noFill/>
          <a:ln>
            <a:noFill/>
          </a:ln>
        </p:spPr>
      </p:pic>
      <p:pic>
        <p:nvPicPr>
          <p:cNvPr id="204" name="Google Shape;204;g631497bf10_0_373"/>
          <p:cNvPicPr preferRelativeResize="0"/>
          <p:nvPr/>
        </p:nvPicPr>
        <p:blipFill>
          <a:blip r:embed="rId5">
            <a:alphaModFix/>
          </a:blip>
          <a:stretch>
            <a:fillRect/>
          </a:stretch>
        </p:blipFill>
        <p:spPr>
          <a:xfrm>
            <a:off x="8229438" y="4646064"/>
            <a:ext cx="3378074" cy="120622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g631497bf10_0_848"/>
          <p:cNvSpPr/>
          <p:nvPr/>
        </p:nvSpPr>
        <p:spPr>
          <a:xfrm>
            <a:off x="2622549" y="565149"/>
            <a:ext cx="7431600" cy="2864100"/>
          </a:xfrm>
          <a:prstGeom prst="rect">
            <a:avLst/>
          </a:prstGeom>
          <a:noFill/>
          <a:ln>
            <a:noFill/>
          </a:ln>
        </p:spPr>
        <p:txBody>
          <a:bodyPr spcFirstLastPara="1" wrap="square" lIns="85700" tIns="42825" rIns="85700" bIns="42825" anchor="t" anchorCtr="0">
            <a:noAutofit/>
          </a:bodyPr>
          <a:lstStyle/>
          <a:p>
            <a:pPr marL="0" marR="0" lvl="0" indent="0" algn="ctr" rtl="0">
              <a:lnSpc>
                <a:spcPct val="100000"/>
              </a:lnSpc>
              <a:spcBef>
                <a:spcPts val="0"/>
              </a:spcBef>
              <a:spcAft>
                <a:spcPts val="0"/>
              </a:spcAft>
              <a:buClr>
                <a:srgbClr val="33D600"/>
              </a:buClr>
              <a:buSzPts val="5300"/>
              <a:buFont typeface="Arial"/>
              <a:buNone/>
            </a:pPr>
            <a:r>
              <a:rPr lang="en-GB" sz="5300" b="0" i="0" u="none" strike="noStrike" cap="none">
                <a:solidFill>
                  <a:srgbClr val="33D600"/>
                </a:solidFill>
                <a:latin typeface="Avenir"/>
                <a:ea typeface="Avenir"/>
                <a:cs typeface="Avenir"/>
                <a:sym typeface="Avenir"/>
              </a:rPr>
              <a:t>Saturdays 10% increase</a:t>
            </a:r>
            <a:endParaRPr sz="1900"/>
          </a:p>
          <a:p>
            <a:pPr marL="0" marR="0" lvl="0" indent="0" algn="ctr" rtl="0">
              <a:lnSpc>
                <a:spcPct val="100000"/>
              </a:lnSpc>
              <a:spcBef>
                <a:spcPts val="0"/>
              </a:spcBef>
              <a:spcAft>
                <a:spcPts val="0"/>
              </a:spcAft>
              <a:buClr>
                <a:srgbClr val="33D600"/>
              </a:buClr>
              <a:buSzPts val="5300"/>
              <a:buFont typeface="Arial"/>
              <a:buNone/>
            </a:pPr>
            <a:r>
              <a:rPr lang="en-GB" sz="5300" b="0" i="0" u="none" strike="noStrike" cap="none">
                <a:solidFill>
                  <a:srgbClr val="33D600"/>
                </a:solidFill>
                <a:latin typeface="Avenir"/>
                <a:ea typeface="Avenir"/>
                <a:cs typeface="Avenir"/>
                <a:sym typeface="Avenir"/>
              </a:rPr>
              <a:t>Sundays 15% increase</a:t>
            </a:r>
            <a:endParaRPr sz="1900"/>
          </a:p>
          <a:p>
            <a:pPr marL="0" marR="0" lvl="0" indent="0" algn="ctr" rtl="0">
              <a:lnSpc>
                <a:spcPct val="100000"/>
              </a:lnSpc>
              <a:spcBef>
                <a:spcPts val="0"/>
              </a:spcBef>
              <a:spcAft>
                <a:spcPts val="0"/>
              </a:spcAft>
              <a:buClr>
                <a:srgbClr val="33D600"/>
              </a:buClr>
              <a:buSzPts val="4300"/>
              <a:buFont typeface="Arial"/>
              <a:buNone/>
            </a:pPr>
            <a:r>
              <a:rPr lang="en-GB" sz="4300" b="0" i="0" u="none" strike="noStrike" cap="none">
                <a:solidFill>
                  <a:srgbClr val="33D600"/>
                </a:solidFill>
                <a:latin typeface="Avenir"/>
                <a:ea typeface="Avenir"/>
                <a:cs typeface="Avenir"/>
                <a:sym typeface="Avenir"/>
              </a:rPr>
              <a:t>in conversations</a:t>
            </a:r>
            <a:endParaRPr sz="1900"/>
          </a:p>
          <a:p>
            <a:pPr marL="0" marR="0" lvl="0" indent="0" algn="ctr" rtl="0">
              <a:lnSpc>
                <a:spcPct val="100000"/>
              </a:lnSpc>
              <a:spcBef>
                <a:spcPts val="0"/>
              </a:spcBef>
              <a:spcAft>
                <a:spcPts val="0"/>
              </a:spcAft>
              <a:buClr>
                <a:schemeClr val="lt1"/>
              </a:buClr>
              <a:buSzPts val="4300"/>
              <a:buFont typeface="Arial"/>
              <a:buNone/>
            </a:pPr>
            <a:endParaRPr sz="4300" b="0" i="0" u="none" strike="noStrike" cap="none">
              <a:solidFill>
                <a:srgbClr val="33D600"/>
              </a:solidFill>
              <a:latin typeface="Avenir"/>
              <a:ea typeface="Avenir"/>
              <a:cs typeface="Avenir"/>
              <a:sym typeface="Avenir"/>
            </a:endParaRPr>
          </a:p>
        </p:txBody>
      </p:sp>
      <p:sp>
        <p:nvSpPr>
          <p:cNvPr id="435" name="Google Shape;435;g631497bf10_0_848"/>
          <p:cNvSpPr/>
          <p:nvPr/>
        </p:nvSpPr>
        <p:spPr>
          <a:xfrm>
            <a:off x="3242733" y="3429000"/>
            <a:ext cx="5990100" cy="2864100"/>
          </a:xfrm>
          <a:prstGeom prst="rect">
            <a:avLst/>
          </a:prstGeom>
          <a:noFill/>
          <a:ln>
            <a:noFill/>
          </a:ln>
        </p:spPr>
        <p:txBody>
          <a:bodyPr spcFirstLastPara="1" wrap="square" lIns="85700" tIns="42825" rIns="85700" bIns="42825" anchor="t" anchorCtr="0">
            <a:noAutofit/>
          </a:bodyPr>
          <a:lstStyle/>
          <a:p>
            <a:pPr marL="0" marR="0" lvl="0" indent="0" algn="ctr" rtl="0">
              <a:lnSpc>
                <a:spcPct val="100000"/>
              </a:lnSpc>
              <a:spcBef>
                <a:spcPts val="0"/>
              </a:spcBef>
              <a:spcAft>
                <a:spcPts val="0"/>
              </a:spcAft>
              <a:buClr>
                <a:schemeClr val="lt1"/>
              </a:buClr>
              <a:buSzPts val="5300"/>
              <a:buFont typeface="Arial"/>
              <a:buNone/>
            </a:pPr>
            <a:r>
              <a:rPr lang="en-GB" sz="5300" b="0" i="0" u="none" strike="noStrike" cap="none">
                <a:solidFill>
                  <a:schemeClr val="lt1"/>
                </a:solidFill>
                <a:latin typeface="Avenir"/>
                <a:ea typeface="Avenir"/>
                <a:cs typeface="Avenir"/>
                <a:sym typeface="Avenir"/>
              </a:rPr>
              <a:t>Monday to Friday</a:t>
            </a:r>
            <a:endParaRPr sz="1900"/>
          </a:p>
          <a:p>
            <a:pPr marL="0" marR="0" lvl="0" indent="0" algn="ctr" rtl="0">
              <a:lnSpc>
                <a:spcPct val="100000"/>
              </a:lnSpc>
              <a:spcBef>
                <a:spcPts val="0"/>
              </a:spcBef>
              <a:spcAft>
                <a:spcPts val="0"/>
              </a:spcAft>
              <a:buClr>
                <a:schemeClr val="lt1"/>
              </a:buClr>
              <a:buSzPts val="4300"/>
              <a:buFont typeface="Arial"/>
              <a:buNone/>
            </a:pPr>
            <a:r>
              <a:rPr lang="en-GB" sz="4300" b="0" i="0" u="none" strike="noStrike" cap="none">
                <a:solidFill>
                  <a:schemeClr val="lt1"/>
                </a:solidFill>
                <a:latin typeface="Avenir"/>
                <a:ea typeface="Avenir"/>
                <a:cs typeface="Avenir"/>
                <a:sym typeface="Avenir"/>
              </a:rPr>
              <a:t>helpline days </a:t>
            </a:r>
            <a:endParaRPr sz="19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40"/>
        <p:cNvGrpSpPr/>
        <p:nvPr/>
      </p:nvGrpSpPr>
      <p:grpSpPr>
        <a:xfrm>
          <a:off x="0" y="0"/>
          <a:ext cx="0" cy="0"/>
          <a:chOff x="0" y="0"/>
          <a:chExt cx="0" cy="0"/>
        </a:xfrm>
      </p:grpSpPr>
      <p:sp>
        <p:nvSpPr>
          <p:cNvPr id="441" name="Google Shape;441;g631497bf10_0_853"/>
          <p:cNvSpPr/>
          <p:nvPr/>
        </p:nvSpPr>
        <p:spPr>
          <a:xfrm>
            <a:off x="5352385" y="452669"/>
            <a:ext cx="6627900" cy="6161700"/>
          </a:xfrm>
          <a:prstGeom prst="rect">
            <a:avLst/>
          </a:prstGeom>
          <a:solidFill>
            <a:srgbClr val="F3F3F3"/>
          </a:solidFill>
          <a:ln w="25400" cap="flat" cmpd="sng">
            <a:solidFill>
              <a:schemeClr val="accent2"/>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212121"/>
              </a:solidFill>
              <a:latin typeface="Arial"/>
              <a:ea typeface="Arial"/>
              <a:cs typeface="Arial"/>
              <a:sym typeface="Arial"/>
            </a:endParaRPr>
          </a:p>
        </p:txBody>
      </p:sp>
      <p:sp>
        <p:nvSpPr>
          <p:cNvPr id="442" name="Google Shape;442;g631497bf10_0_853"/>
          <p:cNvSpPr/>
          <p:nvPr/>
        </p:nvSpPr>
        <p:spPr>
          <a:xfrm>
            <a:off x="247328" y="452669"/>
            <a:ext cx="5251500" cy="607500"/>
          </a:xfrm>
          <a:prstGeom prst="rect">
            <a:avLst/>
          </a:prstGeom>
          <a:noFill/>
          <a:ln>
            <a:noFill/>
          </a:ln>
        </p:spPr>
        <p:txBody>
          <a:bodyPr spcFirstLastPara="1" wrap="square" lIns="85700" tIns="42825" rIns="85700" bIns="42825" anchor="t" anchorCtr="0">
            <a:noAutofit/>
          </a:bodyPr>
          <a:lstStyle/>
          <a:p>
            <a:pPr marL="0" marR="0" lvl="0" indent="0" algn="l" rtl="0">
              <a:lnSpc>
                <a:spcPct val="100000"/>
              </a:lnSpc>
              <a:spcBef>
                <a:spcPts val="0"/>
              </a:spcBef>
              <a:spcAft>
                <a:spcPts val="0"/>
              </a:spcAft>
              <a:buClr>
                <a:schemeClr val="lt1"/>
              </a:buClr>
              <a:buSzPts val="4300"/>
              <a:buFont typeface="Arial"/>
              <a:buNone/>
            </a:pPr>
            <a:r>
              <a:rPr lang="en-GB" sz="4300" b="0" i="0" u="none" strike="noStrike" cap="none">
                <a:solidFill>
                  <a:schemeClr val="lt1"/>
                </a:solidFill>
                <a:latin typeface="Avenir"/>
                <a:ea typeface="Avenir"/>
                <a:cs typeface="Avenir"/>
                <a:sym typeface="Avenir"/>
              </a:rPr>
              <a:t>Better Data</a:t>
            </a:r>
            <a:endParaRPr sz="1900"/>
          </a:p>
          <a:p>
            <a:pPr marL="0" marR="0" lvl="0" indent="0" algn="l" rtl="0">
              <a:lnSpc>
                <a:spcPct val="100000"/>
              </a:lnSpc>
              <a:spcBef>
                <a:spcPts val="0"/>
              </a:spcBef>
              <a:spcAft>
                <a:spcPts val="0"/>
              </a:spcAft>
              <a:buClr>
                <a:schemeClr val="lt1"/>
              </a:buClr>
              <a:buSzPts val="4300"/>
              <a:buFont typeface="Arial"/>
              <a:buNone/>
            </a:pPr>
            <a:r>
              <a:rPr lang="en-GB" sz="4300" b="0" i="0" u="none" strike="noStrike" cap="none">
                <a:solidFill>
                  <a:schemeClr val="lt1"/>
                </a:solidFill>
                <a:latin typeface="Avenir"/>
                <a:ea typeface="Avenir"/>
                <a:cs typeface="Avenir"/>
                <a:sym typeface="Avenir"/>
              </a:rPr>
              <a:t>Better Lives</a:t>
            </a:r>
            <a:endParaRPr sz="4300" b="0" i="0" u="none" strike="noStrike" cap="none">
              <a:solidFill>
                <a:schemeClr val="lt1"/>
              </a:solidFill>
              <a:latin typeface="Avenir"/>
              <a:ea typeface="Avenir"/>
              <a:cs typeface="Avenir"/>
              <a:sym typeface="Avenir"/>
            </a:endParaRPr>
          </a:p>
        </p:txBody>
      </p:sp>
      <p:sp>
        <p:nvSpPr>
          <p:cNvPr id="443" name="Google Shape;443;g631497bf10_0_853"/>
          <p:cNvSpPr/>
          <p:nvPr/>
        </p:nvSpPr>
        <p:spPr>
          <a:xfrm>
            <a:off x="6192010" y="576064"/>
            <a:ext cx="5752800" cy="3428700"/>
          </a:xfrm>
          <a:prstGeom prst="rect">
            <a:avLst/>
          </a:prstGeom>
          <a:noFill/>
          <a:ln>
            <a:noFill/>
          </a:ln>
        </p:spPr>
        <p:txBody>
          <a:bodyPr spcFirstLastPara="1" wrap="square" lIns="85700" tIns="42825" rIns="85700" bIns="42825" anchor="t" anchorCtr="0">
            <a:noAutofit/>
          </a:bodyPr>
          <a:lstStyle/>
          <a:p>
            <a:pPr marL="0" marR="0" lvl="0" indent="0" algn="l" rtl="0">
              <a:lnSpc>
                <a:spcPct val="100000"/>
              </a:lnSpc>
              <a:spcBef>
                <a:spcPts val="0"/>
              </a:spcBef>
              <a:spcAft>
                <a:spcPts val="0"/>
              </a:spcAft>
              <a:buClr>
                <a:schemeClr val="lt1"/>
              </a:buClr>
              <a:buSzPts val="3200"/>
              <a:buFont typeface="Arial"/>
              <a:buNone/>
            </a:pPr>
            <a:r>
              <a:rPr lang="en-GB" sz="3200" b="0" i="1" u="none" strike="noStrike" cap="none">
                <a:solidFill>
                  <a:schemeClr val="lt1"/>
                </a:solidFill>
                <a:latin typeface="Helvetica Neue"/>
                <a:ea typeface="Helvetica Neue"/>
                <a:cs typeface="Helvetica Neue"/>
                <a:sym typeface="Helvetica Neue"/>
              </a:rPr>
              <a:t>Accurate data is the lifeblood of good policy and decision-making.”</a:t>
            </a:r>
            <a:endParaRPr sz="1900"/>
          </a:p>
          <a:p>
            <a:pPr marL="0" marR="0" lvl="0" indent="0" algn="l" rtl="0">
              <a:lnSpc>
                <a:spcPct val="100000"/>
              </a:lnSpc>
              <a:spcBef>
                <a:spcPts val="0"/>
              </a:spcBef>
              <a:spcAft>
                <a:spcPts val="0"/>
              </a:spcAft>
              <a:buClr>
                <a:srgbClr val="000000"/>
              </a:buClr>
              <a:buSzPts val="2700"/>
              <a:buFont typeface="Arial"/>
              <a:buNone/>
            </a:pPr>
            <a:endParaRPr sz="2700" b="0" i="1" u="none" strike="noStrike" cap="none">
              <a:solidFill>
                <a:schemeClr val="lt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lt1"/>
              </a:buClr>
              <a:buSzPts val="2400"/>
              <a:buFont typeface="Arial"/>
              <a:buNone/>
            </a:pPr>
            <a:r>
              <a:rPr lang="en-GB" sz="2400" b="0" i="1" u="none" strike="noStrike" cap="none">
                <a:solidFill>
                  <a:schemeClr val="lt1"/>
                </a:solidFill>
                <a:latin typeface="Helvetica Neue"/>
                <a:ea typeface="Helvetica Neue"/>
                <a:cs typeface="Helvetica Neue"/>
                <a:sym typeface="Helvetica Neue"/>
              </a:rPr>
              <a:t>- </a:t>
            </a:r>
            <a:r>
              <a:rPr lang="en-GB" sz="2400" b="0" i="0" u="none" strike="noStrike" cap="none">
                <a:solidFill>
                  <a:schemeClr val="lt1"/>
                </a:solidFill>
                <a:latin typeface="Helvetica Neue"/>
                <a:ea typeface="Helvetica Neue"/>
                <a:cs typeface="Helvetica Neue"/>
                <a:sym typeface="Helvetica Neue"/>
              </a:rPr>
              <a:t>UN Secretary-General António Guterres </a:t>
            </a:r>
            <a:endParaRPr sz="1900"/>
          </a:p>
          <a:p>
            <a:pPr marL="0" marR="0" lvl="0" indent="0" algn="l" rtl="0">
              <a:lnSpc>
                <a:spcPct val="100000"/>
              </a:lnSpc>
              <a:spcBef>
                <a:spcPts val="0"/>
              </a:spcBef>
              <a:spcAft>
                <a:spcPts val="0"/>
              </a:spcAft>
              <a:buClr>
                <a:srgbClr val="000000"/>
              </a:buClr>
              <a:buSzPts val="2700"/>
              <a:buFont typeface="Arial"/>
              <a:buNone/>
            </a:pPr>
            <a:endParaRPr sz="2700" b="0" i="1" u="none" strike="noStrike" cap="none">
              <a:solidFill>
                <a:srgbClr val="E73D3D"/>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700"/>
              <a:buFont typeface="Arial"/>
              <a:buNone/>
            </a:pPr>
            <a:endParaRPr sz="2700" b="0" i="1" u="none" strike="noStrike" cap="none">
              <a:solidFill>
                <a:srgbClr val="E73D3D"/>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700"/>
              <a:buFont typeface="Arial"/>
              <a:buNone/>
            </a:pPr>
            <a:endParaRPr sz="2700" b="0" i="1" u="none" strike="noStrike" cap="none">
              <a:solidFill>
                <a:srgbClr val="33D600"/>
              </a:solidFill>
              <a:latin typeface="Helvetica Neue"/>
              <a:ea typeface="Helvetica Neue"/>
              <a:cs typeface="Helvetica Neue"/>
              <a:sym typeface="Helvetica Neue"/>
            </a:endParaRPr>
          </a:p>
        </p:txBody>
      </p:sp>
      <p:sp>
        <p:nvSpPr>
          <p:cNvPr id="444" name="Google Shape;444;g631497bf10_0_853"/>
          <p:cNvSpPr/>
          <p:nvPr/>
        </p:nvSpPr>
        <p:spPr>
          <a:xfrm>
            <a:off x="5249419" y="674157"/>
            <a:ext cx="5251500" cy="607500"/>
          </a:xfrm>
          <a:prstGeom prst="rect">
            <a:avLst/>
          </a:prstGeom>
          <a:noFill/>
          <a:ln>
            <a:noFill/>
          </a:ln>
        </p:spPr>
        <p:txBody>
          <a:bodyPr spcFirstLastPara="1" wrap="square" lIns="85700" tIns="42825" rIns="85700" bIns="42825" anchor="t" anchorCtr="0">
            <a:noAutofit/>
          </a:bodyPr>
          <a:lstStyle/>
          <a:p>
            <a:pPr marL="0" marR="0" lvl="0" indent="0" algn="l" rtl="0">
              <a:lnSpc>
                <a:spcPct val="100000"/>
              </a:lnSpc>
              <a:spcBef>
                <a:spcPts val="0"/>
              </a:spcBef>
              <a:spcAft>
                <a:spcPts val="0"/>
              </a:spcAft>
              <a:buClr>
                <a:srgbClr val="E73D3D"/>
              </a:buClr>
              <a:buSzPts val="15300"/>
              <a:buFont typeface="Arial"/>
              <a:buNone/>
            </a:pPr>
            <a:r>
              <a:rPr lang="en-GB" sz="15300" b="0" i="0" u="none" strike="noStrike" cap="none">
                <a:solidFill>
                  <a:srgbClr val="E73D3D"/>
                </a:solidFill>
                <a:latin typeface="Arial"/>
                <a:ea typeface="Arial"/>
                <a:cs typeface="Arial"/>
                <a:sym typeface="Arial"/>
              </a:rPr>
              <a:t>“</a:t>
            </a:r>
            <a:endParaRPr sz="1900"/>
          </a:p>
          <a:p>
            <a:pPr marL="0" marR="0" lvl="0" indent="0" algn="l" rtl="0">
              <a:lnSpc>
                <a:spcPct val="100000"/>
              </a:lnSpc>
              <a:spcBef>
                <a:spcPts val="0"/>
              </a:spcBef>
              <a:spcAft>
                <a:spcPts val="0"/>
              </a:spcAft>
              <a:buClr>
                <a:srgbClr val="000000"/>
              </a:buClr>
              <a:buSzPts val="15300"/>
              <a:buFont typeface="Arial"/>
              <a:buNone/>
            </a:pPr>
            <a:endParaRPr sz="15300" b="0" i="1" u="none" strike="noStrike" cap="none">
              <a:solidFill>
                <a:srgbClr val="E73D3D"/>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300"/>
              <a:buFont typeface="Arial"/>
              <a:buNone/>
            </a:pPr>
            <a:endParaRPr sz="15300" b="0" i="1" u="none" strike="noStrike" cap="none">
              <a:solidFill>
                <a:srgbClr val="E73D3D"/>
              </a:solidFill>
              <a:latin typeface="Arial"/>
              <a:ea typeface="Arial"/>
              <a:cs typeface="Arial"/>
              <a:sym typeface="Arial"/>
            </a:endParaRPr>
          </a:p>
          <a:p>
            <a:pPr marL="0" marR="0" lvl="0" indent="0" algn="l" rtl="0">
              <a:lnSpc>
                <a:spcPct val="100000"/>
              </a:lnSpc>
              <a:spcBef>
                <a:spcPts val="0"/>
              </a:spcBef>
              <a:spcAft>
                <a:spcPts val="0"/>
              </a:spcAft>
              <a:buClr>
                <a:srgbClr val="E73D3D"/>
              </a:buClr>
              <a:buSzPts val="15300"/>
              <a:buFont typeface="Arial"/>
              <a:buNone/>
            </a:pPr>
            <a:r>
              <a:rPr lang="en-GB" sz="15300" b="0" i="1" u="none" strike="noStrike" cap="none">
                <a:solidFill>
                  <a:srgbClr val="E73D3D"/>
                </a:solidFill>
                <a:latin typeface="Arial"/>
                <a:ea typeface="Arial"/>
                <a:cs typeface="Arial"/>
                <a:sym typeface="Arial"/>
              </a:rPr>
              <a:t>	</a:t>
            </a:r>
            <a:endParaRPr sz="15300" b="0" i="1" u="none" strike="noStrike" cap="none">
              <a:solidFill>
                <a:srgbClr val="E73D3D"/>
              </a:solidFill>
              <a:latin typeface="Arial"/>
              <a:ea typeface="Arial"/>
              <a:cs typeface="Arial"/>
              <a:sym typeface="Arial"/>
            </a:endParaRPr>
          </a:p>
        </p:txBody>
      </p:sp>
      <p:sp>
        <p:nvSpPr>
          <p:cNvPr id="445" name="Google Shape;445;g631497bf10_0_853"/>
          <p:cNvSpPr/>
          <p:nvPr/>
        </p:nvSpPr>
        <p:spPr>
          <a:xfrm>
            <a:off x="11045975" y="1746191"/>
            <a:ext cx="1869300" cy="605100"/>
          </a:xfrm>
          <a:prstGeom prst="rect">
            <a:avLst/>
          </a:prstGeom>
          <a:noFill/>
          <a:ln>
            <a:noFill/>
          </a:ln>
        </p:spPr>
        <p:txBody>
          <a:bodyPr spcFirstLastPara="1" wrap="square" lIns="85700" tIns="42825" rIns="85700" bIns="42825" anchor="t" anchorCtr="0">
            <a:noAutofit/>
          </a:bodyPr>
          <a:lstStyle/>
          <a:p>
            <a:pPr marL="0" marR="0" lvl="0" indent="0" algn="l" rtl="0">
              <a:lnSpc>
                <a:spcPct val="100000"/>
              </a:lnSpc>
              <a:spcBef>
                <a:spcPts val="0"/>
              </a:spcBef>
              <a:spcAft>
                <a:spcPts val="0"/>
              </a:spcAft>
              <a:buClr>
                <a:srgbClr val="E73D3D"/>
              </a:buClr>
              <a:buSzPts val="15300"/>
              <a:buFont typeface="Arial"/>
              <a:buNone/>
            </a:pPr>
            <a:r>
              <a:rPr lang="en-GB" sz="15300" b="0" i="0" u="none" strike="noStrike" cap="none">
                <a:solidFill>
                  <a:srgbClr val="E73D3D"/>
                </a:solidFill>
                <a:latin typeface="Arial"/>
                <a:ea typeface="Arial"/>
                <a:cs typeface="Arial"/>
                <a:sym typeface="Arial"/>
              </a:rPr>
              <a:t>”</a:t>
            </a:r>
            <a:endParaRPr sz="1900"/>
          </a:p>
          <a:p>
            <a:pPr marL="0" marR="0" lvl="0" indent="0" algn="l" rtl="0">
              <a:lnSpc>
                <a:spcPct val="100000"/>
              </a:lnSpc>
              <a:spcBef>
                <a:spcPts val="0"/>
              </a:spcBef>
              <a:spcAft>
                <a:spcPts val="0"/>
              </a:spcAft>
              <a:buClr>
                <a:srgbClr val="000000"/>
              </a:buClr>
              <a:buSzPts val="15300"/>
              <a:buFont typeface="Arial"/>
              <a:buNone/>
            </a:pPr>
            <a:endParaRPr sz="15300" b="0" i="1" u="none" strike="noStrike" cap="none">
              <a:solidFill>
                <a:srgbClr val="E73D3D"/>
              </a:solidFill>
              <a:latin typeface="Arial"/>
              <a:ea typeface="Arial"/>
              <a:cs typeface="Arial"/>
              <a:sym typeface="Arial"/>
            </a:endParaRPr>
          </a:p>
          <a:p>
            <a:pPr marL="0" marR="0" lvl="0" indent="0" algn="l" rtl="0">
              <a:lnSpc>
                <a:spcPct val="100000"/>
              </a:lnSpc>
              <a:spcBef>
                <a:spcPts val="0"/>
              </a:spcBef>
              <a:spcAft>
                <a:spcPts val="0"/>
              </a:spcAft>
              <a:buClr>
                <a:srgbClr val="E73D3D"/>
              </a:buClr>
              <a:buSzPts val="15300"/>
              <a:buFont typeface="Arial"/>
              <a:buNone/>
            </a:pPr>
            <a:r>
              <a:rPr lang="en-GB" sz="15300" b="0" i="1" u="none" strike="noStrike" cap="none">
                <a:solidFill>
                  <a:srgbClr val="E73D3D"/>
                </a:solidFill>
                <a:latin typeface="Arial"/>
                <a:ea typeface="Arial"/>
                <a:cs typeface="Arial"/>
                <a:sym typeface="Arial"/>
              </a:rPr>
              <a:t>	</a:t>
            </a:r>
            <a:endParaRPr sz="15300" b="0" i="1" u="none" strike="noStrike" cap="none">
              <a:solidFill>
                <a:srgbClr val="E73D3D"/>
              </a:solidFill>
              <a:latin typeface="Arial"/>
              <a:ea typeface="Arial"/>
              <a:cs typeface="Arial"/>
              <a:sym typeface="Arial"/>
            </a:endParaRPr>
          </a:p>
        </p:txBody>
      </p:sp>
      <p:pic>
        <p:nvPicPr>
          <p:cNvPr id="446" name="Google Shape;446;g631497bf10_0_853" descr="A close up of a newspaperDescription automatically generated"/>
          <p:cNvPicPr preferRelativeResize="0"/>
          <p:nvPr/>
        </p:nvPicPr>
        <p:blipFill rotWithShape="1">
          <a:blip r:embed="rId3">
            <a:alphaModFix/>
          </a:blip>
          <a:srcRect l="3032" r="3097" b="7140"/>
          <a:stretch/>
        </p:blipFill>
        <p:spPr>
          <a:xfrm>
            <a:off x="211517" y="2290564"/>
            <a:ext cx="4962348" cy="3904360"/>
          </a:xfrm>
          <a:prstGeom prst="rect">
            <a:avLst/>
          </a:prstGeom>
          <a:noFill/>
          <a:ln w="38100" cap="flat" cmpd="sng">
            <a:solidFill>
              <a:schemeClr val="lt1"/>
            </a:solidFill>
            <a:prstDash val="solid"/>
            <a:miter lim="800000"/>
            <a:headEnd type="none" w="sm" len="sm"/>
            <a:tailEnd type="none" w="sm" len="sm"/>
          </a:ln>
        </p:spPr>
      </p:pic>
      <p:pic>
        <p:nvPicPr>
          <p:cNvPr id="447" name="Google Shape;447;g631497bf10_0_853"/>
          <p:cNvPicPr preferRelativeResize="0"/>
          <p:nvPr/>
        </p:nvPicPr>
        <p:blipFill rotWithShape="1">
          <a:blip r:embed="rId4">
            <a:alphaModFix/>
          </a:blip>
          <a:srcRect/>
          <a:stretch/>
        </p:blipFill>
        <p:spPr>
          <a:xfrm>
            <a:off x="7089785" y="3764637"/>
            <a:ext cx="3153296" cy="2680302"/>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g631497bf10_0_864"/>
          <p:cNvSpPr/>
          <p:nvPr/>
        </p:nvSpPr>
        <p:spPr>
          <a:xfrm>
            <a:off x="3908855" y="1316765"/>
            <a:ext cx="4374300" cy="2861700"/>
          </a:xfrm>
          <a:prstGeom prst="rect">
            <a:avLst/>
          </a:prstGeom>
          <a:noFill/>
          <a:ln>
            <a:noFill/>
          </a:ln>
        </p:spPr>
        <p:txBody>
          <a:bodyPr spcFirstLastPara="1" wrap="square" lIns="85700" tIns="42825" rIns="85700" bIns="42825" anchor="t" anchorCtr="0">
            <a:noAutofit/>
          </a:bodyPr>
          <a:lstStyle/>
          <a:p>
            <a:pPr marL="0" marR="0" lvl="0" indent="0" algn="ctr" rtl="0">
              <a:lnSpc>
                <a:spcPct val="100000"/>
              </a:lnSpc>
              <a:spcBef>
                <a:spcPts val="0"/>
              </a:spcBef>
              <a:spcAft>
                <a:spcPts val="0"/>
              </a:spcAft>
              <a:buClr>
                <a:srgbClr val="33D600"/>
              </a:buClr>
              <a:buSzPts val="5300"/>
              <a:buFont typeface="Arial"/>
              <a:buNone/>
            </a:pPr>
            <a:r>
              <a:rPr lang="en-GB" sz="5300" b="0" i="0" u="none" strike="noStrike" cap="none">
                <a:solidFill>
                  <a:srgbClr val="33D600"/>
                </a:solidFill>
                <a:latin typeface="Avenir"/>
                <a:ea typeface="Avenir"/>
                <a:cs typeface="Avenir"/>
                <a:sym typeface="Avenir"/>
              </a:rPr>
              <a:t>350,000 conversations</a:t>
            </a:r>
            <a:endParaRPr sz="1900"/>
          </a:p>
          <a:p>
            <a:pPr marL="0" marR="0" lvl="0" indent="0" algn="ctr" rtl="0">
              <a:lnSpc>
                <a:spcPct val="100000"/>
              </a:lnSpc>
              <a:spcBef>
                <a:spcPts val="0"/>
              </a:spcBef>
              <a:spcAft>
                <a:spcPts val="0"/>
              </a:spcAft>
              <a:buClr>
                <a:srgbClr val="33D600"/>
              </a:buClr>
              <a:buSzPts val="5300"/>
              <a:buFont typeface="Arial"/>
              <a:buNone/>
            </a:pPr>
            <a:r>
              <a:rPr lang="en-GB" sz="5300" b="0" i="0" u="none" strike="noStrike" cap="none">
                <a:solidFill>
                  <a:srgbClr val="33D600"/>
                </a:solidFill>
                <a:latin typeface="Avenir"/>
                <a:ea typeface="Avenir"/>
                <a:cs typeface="Avenir"/>
                <a:sym typeface="Avenir"/>
              </a:rPr>
              <a:t>with</a:t>
            </a:r>
            <a:endParaRPr sz="1900"/>
          </a:p>
          <a:p>
            <a:pPr marL="0" marR="0" lvl="0" indent="0" algn="ctr" rtl="0">
              <a:lnSpc>
                <a:spcPct val="100000"/>
              </a:lnSpc>
              <a:spcBef>
                <a:spcPts val="0"/>
              </a:spcBef>
              <a:spcAft>
                <a:spcPts val="0"/>
              </a:spcAft>
              <a:buClr>
                <a:srgbClr val="33D600"/>
              </a:buClr>
              <a:buSzPts val="5300"/>
              <a:buFont typeface="Arial"/>
              <a:buNone/>
            </a:pPr>
            <a:r>
              <a:rPr lang="en-GB" sz="5300" b="0" i="0" u="none" strike="noStrike" cap="none">
                <a:solidFill>
                  <a:srgbClr val="33D600"/>
                </a:solidFill>
                <a:latin typeface="Avenir"/>
                <a:ea typeface="Avenir"/>
                <a:cs typeface="Avenir"/>
                <a:sym typeface="Avenir"/>
              </a:rPr>
              <a:t>14,000 users</a:t>
            </a:r>
            <a:endParaRPr sz="1900"/>
          </a:p>
          <a:p>
            <a:pPr marL="0" marR="0" lvl="0" indent="0" algn="ctr" rtl="0">
              <a:lnSpc>
                <a:spcPct val="100000"/>
              </a:lnSpc>
              <a:spcBef>
                <a:spcPts val="0"/>
              </a:spcBef>
              <a:spcAft>
                <a:spcPts val="0"/>
              </a:spcAft>
              <a:buClr>
                <a:schemeClr val="lt1"/>
              </a:buClr>
              <a:buSzPts val="4300"/>
              <a:buFont typeface="Arial"/>
              <a:buNone/>
            </a:pPr>
            <a:endParaRPr sz="4300" b="0" i="0" u="none" strike="noStrike" cap="none">
              <a:solidFill>
                <a:srgbClr val="E73D3D"/>
              </a:solidFill>
              <a:latin typeface="Avenir"/>
              <a:ea typeface="Avenir"/>
              <a:cs typeface="Avenir"/>
              <a:sym typeface="Aveni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g631497bf10_0_868"/>
          <p:cNvSpPr/>
          <p:nvPr/>
        </p:nvSpPr>
        <p:spPr>
          <a:xfrm>
            <a:off x="143339" y="3125259"/>
            <a:ext cx="8379900" cy="607500"/>
          </a:xfrm>
          <a:prstGeom prst="rect">
            <a:avLst/>
          </a:prstGeom>
          <a:noFill/>
          <a:ln>
            <a:noFill/>
          </a:ln>
        </p:spPr>
        <p:txBody>
          <a:bodyPr spcFirstLastPara="1" wrap="square" lIns="85700" tIns="42825" rIns="85700" bIns="42825" anchor="t" anchorCtr="0">
            <a:noAutofit/>
          </a:bodyPr>
          <a:lstStyle/>
          <a:p>
            <a:pPr marL="0" marR="0" lvl="0" indent="0" algn="l" rtl="0">
              <a:lnSpc>
                <a:spcPct val="100000"/>
              </a:lnSpc>
              <a:spcBef>
                <a:spcPts val="0"/>
              </a:spcBef>
              <a:spcAft>
                <a:spcPts val="0"/>
              </a:spcAft>
              <a:buClr>
                <a:srgbClr val="E73D3D"/>
              </a:buClr>
              <a:buSzPts val="5300"/>
              <a:buFont typeface="Arial"/>
              <a:buNone/>
            </a:pPr>
            <a:r>
              <a:rPr lang="en-GB" sz="5300" b="0" i="0" u="none" strike="noStrike" cap="none">
                <a:solidFill>
                  <a:srgbClr val="E73D3D"/>
                </a:solidFill>
                <a:latin typeface="Avenir"/>
                <a:ea typeface="Avenir"/>
                <a:cs typeface="Avenir"/>
                <a:sym typeface="Avenir"/>
              </a:rPr>
              <a:t>Data Science insights</a:t>
            </a:r>
            <a:endParaRPr sz="5300" b="0" i="0" u="none" strike="noStrike" cap="none">
              <a:solidFill>
                <a:srgbClr val="E73D3D"/>
              </a:solidFill>
              <a:latin typeface="Avenir"/>
              <a:ea typeface="Avenir"/>
              <a:cs typeface="Avenir"/>
              <a:sym typeface="Aveni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g631497bf10_0_872"/>
          <p:cNvSpPr/>
          <p:nvPr/>
        </p:nvSpPr>
        <p:spPr>
          <a:xfrm>
            <a:off x="2381251" y="1123949"/>
            <a:ext cx="7429500" cy="2861700"/>
          </a:xfrm>
          <a:prstGeom prst="rect">
            <a:avLst/>
          </a:prstGeom>
          <a:noFill/>
          <a:ln>
            <a:noFill/>
          </a:ln>
        </p:spPr>
        <p:txBody>
          <a:bodyPr spcFirstLastPara="1" wrap="square" lIns="85700" tIns="42825" rIns="85700" bIns="42825" anchor="t" anchorCtr="0">
            <a:noAutofit/>
          </a:bodyPr>
          <a:lstStyle/>
          <a:p>
            <a:pPr marL="0" marR="0" lvl="0" indent="0" algn="ctr" rtl="0">
              <a:lnSpc>
                <a:spcPct val="100000"/>
              </a:lnSpc>
              <a:spcBef>
                <a:spcPts val="0"/>
              </a:spcBef>
              <a:spcAft>
                <a:spcPts val="0"/>
              </a:spcAft>
              <a:buClr>
                <a:srgbClr val="33D600"/>
              </a:buClr>
              <a:buSzPts val="5300"/>
              <a:buFont typeface="Arial"/>
              <a:buNone/>
            </a:pPr>
            <a:r>
              <a:rPr lang="en-GB" sz="5300" b="0" i="0" u="none" strike="noStrike" cap="none">
                <a:solidFill>
                  <a:srgbClr val="33D600"/>
                </a:solidFill>
                <a:latin typeface="Avenir"/>
                <a:ea typeface="Avenir"/>
                <a:cs typeface="Avenir"/>
                <a:sym typeface="Avenir"/>
              </a:rPr>
              <a:t>Engaged conversations</a:t>
            </a:r>
            <a:endParaRPr sz="1900"/>
          </a:p>
        </p:txBody>
      </p:sp>
      <p:sp>
        <p:nvSpPr>
          <p:cNvPr id="463" name="Google Shape;463;g631497bf10_0_872"/>
          <p:cNvSpPr/>
          <p:nvPr/>
        </p:nvSpPr>
        <p:spPr>
          <a:xfrm>
            <a:off x="2921000" y="2127251"/>
            <a:ext cx="6350100" cy="3204900"/>
          </a:xfrm>
          <a:prstGeom prst="rect">
            <a:avLst/>
          </a:prstGeom>
          <a:noFill/>
          <a:ln>
            <a:noFill/>
          </a:ln>
        </p:spPr>
        <p:txBody>
          <a:bodyPr spcFirstLastPara="1" wrap="square" lIns="85700" tIns="42825" rIns="85700" bIns="42825" anchor="t" anchorCtr="0">
            <a:noAutofit/>
          </a:bodyPr>
          <a:lstStyle/>
          <a:p>
            <a:pPr marL="0" marR="0" lvl="0" indent="0" algn="ctr" rtl="0">
              <a:lnSpc>
                <a:spcPct val="150000"/>
              </a:lnSpc>
              <a:spcBef>
                <a:spcPts val="0"/>
              </a:spcBef>
              <a:spcAft>
                <a:spcPts val="0"/>
              </a:spcAft>
              <a:buClr>
                <a:schemeClr val="lt1"/>
              </a:buClr>
              <a:buSzPts val="4300"/>
              <a:buFont typeface="Arial"/>
              <a:buNone/>
            </a:pPr>
            <a:r>
              <a:rPr lang="en-GB" sz="4300" b="0" i="0" u="none" strike="noStrike" cap="none">
                <a:solidFill>
                  <a:schemeClr val="lt1"/>
                </a:solidFill>
                <a:latin typeface="Avenir"/>
                <a:ea typeface="Avenir"/>
                <a:cs typeface="Avenir"/>
                <a:sym typeface="Avenir"/>
              </a:rPr>
              <a:t>average 60 messages</a:t>
            </a:r>
            <a:endParaRPr sz="1900"/>
          </a:p>
          <a:p>
            <a:pPr marL="0" marR="0" lvl="0" indent="0" algn="ctr" rtl="0">
              <a:lnSpc>
                <a:spcPct val="150000"/>
              </a:lnSpc>
              <a:spcBef>
                <a:spcPts val="0"/>
              </a:spcBef>
              <a:spcAft>
                <a:spcPts val="0"/>
              </a:spcAft>
              <a:buClr>
                <a:schemeClr val="lt1"/>
              </a:buClr>
              <a:buSzPts val="4300"/>
              <a:buFont typeface="Arial"/>
              <a:buNone/>
            </a:pPr>
            <a:endParaRPr sz="4300" b="0" i="0" u="none" strike="noStrike" cap="none">
              <a:solidFill>
                <a:schemeClr val="lt1"/>
              </a:solidFill>
              <a:latin typeface="Avenir"/>
              <a:ea typeface="Avenir"/>
              <a:cs typeface="Avenir"/>
              <a:sym typeface="Avenir"/>
            </a:endParaRPr>
          </a:p>
        </p:txBody>
      </p:sp>
      <p:sp>
        <p:nvSpPr>
          <p:cNvPr id="464" name="Google Shape;464;g631497bf10_0_872"/>
          <p:cNvSpPr/>
          <p:nvPr/>
        </p:nvSpPr>
        <p:spPr>
          <a:xfrm>
            <a:off x="3100917" y="3079749"/>
            <a:ext cx="5990100" cy="855300"/>
          </a:xfrm>
          <a:prstGeom prst="rect">
            <a:avLst/>
          </a:prstGeom>
          <a:noFill/>
          <a:ln>
            <a:noFill/>
          </a:ln>
        </p:spPr>
        <p:txBody>
          <a:bodyPr spcFirstLastPara="1" wrap="square" lIns="85700" tIns="42825" rIns="85700" bIns="42825" anchor="t" anchorCtr="0">
            <a:noAutofit/>
          </a:bodyPr>
          <a:lstStyle/>
          <a:p>
            <a:pPr marL="0" marR="0" lvl="0" indent="0" algn="ctr" rtl="0">
              <a:lnSpc>
                <a:spcPct val="150000"/>
              </a:lnSpc>
              <a:spcBef>
                <a:spcPts val="0"/>
              </a:spcBef>
              <a:spcAft>
                <a:spcPts val="0"/>
              </a:spcAft>
              <a:buClr>
                <a:schemeClr val="lt1"/>
              </a:buClr>
              <a:buSzPts val="4300"/>
              <a:buFont typeface="Arial"/>
              <a:buNone/>
            </a:pPr>
            <a:r>
              <a:rPr lang="en-GB" sz="4300" b="0" i="0" u="none" strike="noStrike" cap="none">
                <a:solidFill>
                  <a:schemeClr val="lt1"/>
                </a:solidFill>
                <a:latin typeface="Avenir"/>
                <a:ea typeface="Avenir"/>
                <a:cs typeface="Avenir"/>
                <a:sym typeface="Avenir"/>
              </a:rPr>
              <a:t>average 20 minutes </a:t>
            </a:r>
            <a:endParaRPr sz="1900"/>
          </a:p>
          <a:p>
            <a:pPr marL="0" marR="0" lvl="0" indent="0" algn="ctr" rtl="0">
              <a:lnSpc>
                <a:spcPct val="150000"/>
              </a:lnSpc>
              <a:spcBef>
                <a:spcPts val="0"/>
              </a:spcBef>
              <a:spcAft>
                <a:spcPts val="0"/>
              </a:spcAft>
              <a:buClr>
                <a:schemeClr val="lt1"/>
              </a:buClr>
              <a:buSzPts val="4300"/>
              <a:buFont typeface="Arial"/>
              <a:buNone/>
            </a:pPr>
            <a:r>
              <a:rPr lang="en-GB" sz="4300" b="0" i="0" u="none" strike="noStrike" cap="none">
                <a:solidFill>
                  <a:schemeClr val="lt1"/>
                </a:solidFill>
                <a:latin typeface="Avenir"/>
                <a:ea typeface="Avenir"/>
                <a:cs typeface="Avenir"/>
                <a:sym typeface="Avenir"/>
              </a:rPr>
              <a:t> </a:t>
            </a:r>
            <a:endParaRPr sz="1900"/>
          </a:p>
        </p:txBody>
      </p:sp>
      <p:sp>
        <p:nvSpPr>
          <p:cNvPr id="465" name="Google Shape;465;g631497bf10_0_872"/>
          <p:cNvSpPr/>
          <p:nvPr/>
        </p:nvSpPr>
        <p:spPr>
          <a:xfrm>
            <a:off x="3100917" y="3985683"/>
            <a:ext cx="5990100" cy="855300"/>
          </a:xfrm>
          <a:prstGeom prst="rect">
            <a:avLst/>
          </a:prstGeom>
          <a:noFill/>
          <a:ln>
            <a:noFill/>
          </a:ln>
        </p:spPr>
        <p:txBody>
          <a:bodyPr spcFirstLastPara="1" wrap="square" lIns="85700" tIns="42825" rIns="85700" bIns="42825" anchor="t" anchorCtr="0">
            <a:noAutofit/>
          </a:bodyPr>
          <a:lstStyle/>
          <a:p>
            <a:pPr marL="0" marR="0" lvl="0" indent="0" algn="ctr" rtl="0">
              <a:lnSpc>
                <a:spcPct val="150000"/>
              </a:lnSpc>
              <a:spcBef>
                <a:spcPts val="0"/>
              </a:spcBef>
              <a:spcAft>
                <a:spcPts val="0"/>
              </a:spcAft>
              <a:buClr>
                <a:schemeClr val="lt1"/>
              </a:buClr>
              <a:buSzPts val="4300"/>
              <a:buFont typeface="Arial"/>
              <a:buNone/>
            </a:pPr>
            <a:r>
              <a:rPr lang="en-GB" sz="4300" b="0" i="0" u="none" strike="noStrike" cap="none">
                <a:solidFill>
                  <a:schemeClr val="lt1"/>
                </a:solidFill>
                <a:latin typeface="Avenir"/>
                <a:ea typeface="Avenir"/>
                <a:cs typeface="Avenir"/>
                <a:sym typeface="Avenir"/>
              </a:rPr>
              <a:t>more than half returned</a:t>
            </a:r>
            <a:endParaRPr sz="1900"/>
          </a:p>
          <a:p>
            <a:pPr marL="0" marR="0" lvl="0" indent="0" algn="ctr" rtl="0">
              <a:lnSpc>
                <a:spcPct val="150000"/>
              </a:lnSpc>
              <a:spcBef>
                <a:spcPts val="0"/>
              </a:spcBef>
              <a:spcAft>
                <a:spcPts val="0"/>
              </a:spcAft>
              <a:buClr>
                <a:schemeClr val="lt1"/>
              </a:buClr>
              <a:buSzPts val="4300"/>
              <a:buFont typeface="Arial"/>
              <a:buNone/>
            </a:pPr>
            <a:r>
              <a:rPr lang="en-GB" sz="4300" b="0" i="0" u="none" strike="noStrike" cap="none">
                <a:solidFill>
                  <a:schemeClr val="lt1"/>
                </a:solidFill>
                <a:latin typeface="Avenir"/>
                <a:ea typeface="Avenir"/>
                <a:cs typeface="Avenir"/>
                <a:sym typeface="Avenir"/>
              </a:rPr>
              <a:t> </a:t>
            </a:r>
            <a:endParaRPr sz="19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g631497bf10_0_879"/>
          <p:cNvSpPr/>
          <p:nvPr/>
        </p:nvSpPr>
        <p:spPr>
          <a:xfrm>
            <a:off x="2381251" y="1164167"/>
            <a:ext cx="7429500" cy="2861700"/>
          </a:xfrm>
          <a:prstGeom prst="rect">
            <a:avLst/>
          </a:prstGeom>
          <a:noFill/>
          <a:ln>
            <a:noFill/>
          </a:ln>
        </p:spPr>
        <p:txBody>
          <a:bodyPr spcFirstLastPara="1" wrap="square" lIns="85700" tIns="42825" rIns="85700" bIns="42825" anchor="t" anchorCtr="0">
            <a:noAutofit/>
          </a:bodyPr>
          <a:lstStyle/>
          <a:p>
            <a:pPr marL="0" marR="0" lvl="0" indent="0" algn="ctr" rtl="0">
              <a:lnSpc>
                <a:spcPct val="100000"/>
              </a:lnSpc>
              <a:spcBef>
                <a:spcPts val="0"/>
              </a:spcBef>
              <a:spcAft>
                <a:spcPts val="0"/>
              </a:spcAft>
              <a:buClr>
                <a:srgbClr val="33D600"/>
              </a:buClr>
              <a:buSzPts val="5300"/>
              <a:buFont typeface="Arial"/>
              <a:buNone/>
            </a:pPr>
            <a:r>
              <a:rPr lang="en-GB" sz="5300" b="0" i="0" u="none" strike="noStrike" cap="none">
                <a:solidFill>
                  <a:srgbClr val="33D600"/>
                </a:solidFill>
                <a:latin typeface="Avenir"/>
                <a:ea typeface="Avenir"/>
                <a:cs typeface="Avenir"/>
                <a:sym typeface="Avenir"/>
              </a:rPr>
              <a:t>What users want</a:t>
            </a:r>
            <a:endParaRPr sz="1900"/>
          </a:p>
        </p:txBody>
      </p:sp>
      <p:sp>
        <p:nvSpPr>
          <p:cNvPr id="471" name="Google Shape;471;g631497bf10_0_879"/>
          <p:cNvSpPr/>
          <p:nvPr/>
        </p:nvSpPr>
        <p:spPr>
          <a:xfrm>
            <a:off x="2921000" y="2167467"/>
            <a:ext cx="6350100" cy="3204900"/>
          </a:xfrm>
          <a:prstGeom prst="rect">
            <a:avLst/>
          </a:prstGeom>
          <a:noFill/>
          <a:ln>
            <a:noFill/>
          </a:ln>
        </p:spPr>
        <p:txBody>
          <a:bodyPr spcFirstLastPara="1" wrap="square" lIns="85700" tIns="42825" rIns="85700" bIns="42825" anchor="t" anchorCtr="0">
            <a:noAutofit/>
          </a:bodyPr>
          <a:lstStyle/>
          <a:p>
            <a:pPr marL="0" marR="0" lvl="0" indent="0" algn="ctr" rtl="0">
              <a:lnSpc>
                <a:spcPct val="150000"/>
              </a:lnSpc>
              <a:spcBef>
                <a:spcPts val="0"/>
              </a:spcBef>
              <a:spcAft>
                <a:spcPts val="0"/>
              </a:spcAft>
              <a:buClr>
                <a:schemeClr val="lt1"/>
              </a:buClr>
              <a:buSzPts val="4300"/>
              <a:buFont typeface="Arial"/>
              <a:buNone/>
            </a:pPr>
            <a:r>
              <a:rPr lang="en-GB" sz="4300" b="0" i="0" u="none" strike="noStrike" cap="none">
                <a:solidFill>
                  <a:schemeClr val="lt1"/>
                </a:solidFill>
                <a:latin typeface="Avenir"/>
                <a:ea typeface="Avenir"/>
                <a:cs typeface="Avenir"/>
                <a:sym typeface="Avenir"/>
              </a:rPr>
              <a:t>personal conversations</a:t>
            </a:r>
            <a:endParaRPr sz="1900"/>
          </a:p>
          <a:p>
            <a:pPr marL="0" marR="0" lvl="0" indent="0" algn="ctr" rtl="0">
              <a:lnSpc>
                <a:spcPct val="150000"/>
              </a:lnSpc>
              <a:spcBef>
                <a:spcPts val="0"/>
              </a:spcBef>
              <a:spcAft>
                <a:spcPts val="0"/>
              </a:spcAft>
              <a:buClr>
                <a:schemeClr val="lt1"/>
              </a:buClr>
              <a:buSzPts val="4300"/>
              <a:buFont typeface="Arial"/>
              <a:buNone/>
            </a:pPr>
            <a:endParaRPr sz="4300" b="0" i="0" u="none" strike="noStrike" cap="none">
              <a:solidFill>
                <a:schemeClr val="lt1"/>
              </a:solidFill>
              <a:latin typeface="Avenir"/>
              <a:ea typeface="Avenir"/>
              <a:cs typeface="Avenir"/>
              <a:sym typeface="Avenir"/>
            </a:endParaRPr>
          </a:p>
        </p:txBody>
      </p:sp>
      <p:sp>
        <p:nvSpPr>
          <p:cNvPr id="472" name="Google Shape;472;g631497bf10_0_879"/>
          <p:cNvSpPr/>
          <p:nvPr/>
        </p:nvSpPr>
        <p:spPr>
          <a:xfrm>
            <a:off x="3100917" y="3096683"/>
            <a:ext cx="5990100" cy="855300"/>
          </a:xfrm>
          <a:prstGeom prst="rect">
            <a:avLst/>
          </a:prstGeom>
          <a:noFill/>
          <a:ln>
            <a:noFill/>
          </a:ln>
        </p:spPr>
        <p:txBody>
          <a:bodyPr spcFirstLastPara="1" wrap="square" lIns="85700" tIns="42825" rIns="85700" bIns="42825" anchor="t" anchorCtr="0">
            <a:noAutofit/>
          </a:bodyPr>
          <a:lstStyle/>
          <a:p>
            <a:pPr marL="0" marR="0" lvl="0" indent="0" algn="ctr" rtl="0">
              <a:lnSpc>
                <a:spcPct val="150000"/>
              </a:lnSpc>
              <a:spcBef>
                <a:spcPts val="0"/>
              </a:spcBef>
              <a:spcAft>
                <a:spcPts val="0"/>
              </a:spcAft>
              <a:buClr>
                <a:schemeClr val="lt1"/>
              </a:buClr>
              <a:buSzPts val="4300"/>
              <a:buFont typeface="Arial"/>
              <a:buNone/>
            </a:pPr>
            <a:r>
              <a:rPr lang="en-GB" sz="4300" b="0" i="0" u="none" strike="noStrike" cap="none">
                <a:solidFill>
                  <a:schemeClr val="lt1"/>
                </a:solidFill>
                <a:latin typeface="Avenir"/>
                <a:ea typeface="Avenir"/>
                <a:cs typeface="Avenir"/>
                <a:sym typeface="Avenir"/>
              </a:rPr>
              <a:t>at their own pace</a:t>
            </a:r>
            <a:endParaRPr sz="1900"/>
          </a:p>
          <a:p>
            <a:pPr marL="0" marR="0" lvl="0" indent="0" algn="ctr" rtl="0">
              <a:lnSpc>
                <a:spcPct val="150000"/>
              </a:lnSpc>
              <a:spcBef>
                <a:spcPts val="0"/>
              </a:spcBef>
              <a:spcAft>
                <a:spcPts val="0"/>
              </a:spcAft>
              <a:buClr>
                <a:schemeClr val="lt1"/>
              </a:buClr>
              <a:buSzPts val="4300"/>
              <a:buFont typeface="Arial"/>
              <a:buNone/>
            </a:pPr>
            <a:r>
              <a:rPr lang="en-GB" sz="4300" b="0" i="0" u="none" strike="noStrike" cap="none">
                <a:solidFill>
                  <a:schemeClr val="lt1"/>
                </a:solidFill>
                <a:latin typeface="Avenir"/>
                <a:ea typeface="Avenir"/>
                <a:cs typeface="Avenir"/>
                <a:sym typeface="Avenir"/>
              </a:rPr>
              <a:t> </a:t>
            </a:r>
            <a:endParaRPr sz="1900"/>
          </a:p>
        </p:txBody>
      </p:sp>
      <p:sp>
        <p:nvSpPr>
          <p:cNvPr id="473" name="Google Shape;473;g631497bf10_0_879"/>
          <p:cNvSpPr/>
          <p:nvPr/>
        </p:nvSpPr>
        <p:spPr>
          <a:xfrm>
            <a:off x="3100917" y="4025900"/>
            <a:ext cx="5990100" cy="855300"/>
          </a:xfrm>
          <a:prstGeom prst="rect">
            <a:avLst/>
          </a:prstGeom>
          <a:noFill/>
          <a:ln>
            <a:noFill/>
          </a:ln>
        </p:spPr>
        <p:txBody>
          <a:bodyPr spcFirstLastPara="1" wrap="square" lIns="85700" tIns="42825" rIns="85700" bIns="42825" anchor="t" anchorCtr="0">
            <a:noAutofit/>
          </a:bodyPr>
          <a:lstStyle/>
          <a:p>
            <a:pPr marL="0" marR="0" lvl="0" indent="0" algn="ctr" rtl="0">
              <a:lnSpc>
                <a:spcPct val="150000"/>
              </a:lnSpc>
              <a:spcBef>
                <a:spcPts val="0"/>
              </a:spcBef>
              <a:spcAft>
                <a:spcPts val="0"/>
              </a:spcAft>
              <a:buClr>
                <a:schemeClr val="lt1"/>
              </a:buClr>
              <a:buSzPts val="4300"/>
              <a:buFont typeface="Arial"/>
              <a:buNone/>
            </a:pPr>
            <a:r>
              <a:rPr lang="en-GB" sz="4300" b="0" i="0" u="none" strike="noStrike" cap="none">
                <a:solidFill>
                  <a:schemeClr val="lt1"/>
                </a:solidFill>
                <a:latin typeface="Avenir"/>
                <a:ea typeface="Avenir"/>
                <a:cs typeface="Avenir"/>
                <a:sym typeface="Avenir"/>
              </a:rPr>
              <a:t>in their own time</a:t>
            </a:r>
            <a:endParaRPr sz="1900"/>
          </a:p>
          <a:p>
            <a:pPr marL="0" marR="0" lvl="0" indent="0" algn="ctr" rtl="0">
              <a:lnSpc>
                <a:spcPct val="150000"/>
              </a:lnSpc>
              <a:spcBef>
                <a:spcPts val="0"/>
              </a:spcBef>
              <a:spcAft>
                <a:spcPts val="0"/>
              </a:spcAft>
              <a:buClr>
                <a:schemeClr val="lt1"/>
              </a:buClr>
              <a:buSzPts val="4300"/>
              <a:buFont typeface="Arial"/>
              <a:buNone/>
            </a:pPr>
            <a:r>
              <a:rPr lang="en-GB" sz="4300" b="0" i="0" u="none" strike="noStrike" cap="none">
                <a:solidFill>
                  <a:schemeClr val="lt1"/>
                </a:solidFill>
                <a:latin typeface="Avenir"/>
                <a:ea typeface="Avenir"/>
                <a:cs typeface="Avenir"/>
                <a:sym typeface="Avenir"/>
              </a:rPr>
              <a:t> </a:t>
            </a:r>
            <a:endParaRPr sz="19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g631497bf10_0_886"/>
          <p:cNvSpPr/>
          <p:nvPr/>
        </p:nvSpPr>
        <p:spPr>
          <a:xfrm>
            <a:off x="1991784" y="565149"/>
            <a:ext cx="8208300" cy="2864100"/>
          </a:xfrm>
          <a:prstGeom prst="rect">
            <a:avLst/>
          </a:prstGeom>
          <a:noFill/>
          <a:ln>
            <a:noFill/>
          </a:ln>
        </p:spPr>
        <p:txBody>
          <a:bodyPr spcFirstLastPara="1" wrap="square" lIns="85700" tIns="42825" rIns="85700" bIns="42825" anchor="t" anchorCtr="0">
            <a:noAutofit/>
          </a:bodyPr>
          <a:lstStyle/>
          <a:p>
            <a:pPr marL="0" marR="0" lvl="0" indent="0" algn="ctr" rtl="0">
              <a:lnSpc>
                <a:spcPct val="100000"/>
              </a:lnSpc>
              <a:spcBef>
                <a:spcPts val="0"/>
              </a:spcBef>
              <a:spcAft>
                <a:spcPts val="0"/>
              </a:spcAft>
              <a:buClr>
                <a:srgbClr val="33D600"/>
              </a:buClr>
              <a:buSzPts val="5300"/>
              <a:buFont typeface="Arial"/>
              <a:buNone/>
            </a:pPr>
            <a:r>
              <a:rPr lang="en-GB" sz="5300" b="0" i="0" u="none" strike="noStrike" cap="none">
                <a:solidFill>
                  <a:srgbClr val="33D600"/>
                </a:solidFill>
                <a:latin typeface="Avenir"/>
                <a:ea typeface="Avenir"/>
                <a:cs typeface="Avenir"/>
                <a:sym typeface="Avenir"/>
              </a:rPr>
              <a:t>”My relationship doesn’t feel right”</a:t>
            </a:r>
            <a:endParaRPr sz="1900"/>
          </a:p>
          <a:p>
            <a:pPr marL="0" marR="0" lvl="0" indent="0" algn="ctr" rtl="0">
              <a:lnSpc>
                <a:spcPct val="100000"/>
              </a:lnSpc>
              <a:spcBef>
                <a:spcPts val="0"/>
              </a:spcBef>
              <a:spcAft>
                <a:spcPts val="0"/>
              </a:spcAft>
              <a:buClr>
                <a:srgbClr val="33D600"/>
              </a:buClr>
              <a:buSzPts val="4300"/>
              <a:buFont typeface="Arial"/>
              <a:buNone/>
            </a:pPr>
            <a:r>
              <a:rPr lang="en-GB" sz="4300" b="0" i="0" u="none" strike="noStrike" cap="none">
                <a:solidFill>
                  <a:srgbClr val="33D600"/>
                </a:solidFill>
                <a:latin typeface="Avenir"/>
                <a:ea typeface="Avenir"/>
                <a:cs typeface="Avenir"/>
                <a:sym typeface="Avenir"/>
              </a:rPr>
              <a:t>how most people describe abuse</a:t>
            </a:r>
            <a:endParaRPr sz="1900"/>
          </a:p>
          <a:p>
            <a:pPr marL="0" marR="0" lvl="0" indent="0" algn="ctr" rtl="0">
              <a:lnSpc>
                <a:spcPct val="100000"/>
              </a:lnSpc>
              <a:spcBef>
                <a:spcPts val="0"/>
              </a:spcBef>
              <a:spcAft>
                <a:spcPts val="0"/>
              </a:spcAft>
              <a:buClr>
                <a:schemeClr val="lt1"/>
              </a:buClr>
              <a:buSzPts val="4300"/>
              <a:buFont typeface="Arial"/>
              <a:buNone/>
            </a:pPr>
            <a:endParaRPr sz="4300" b="0" i="0" u="none" strike="noStrike" cap="none">
              <a:solidFill>
                <a:srgbClr val="33D600"/>
              </a:solidFill>
              <a:latin typeface="Avenir"/>
              <a:ea typeface="Avenir"/>
              <a:cs typeface="Avenir"/>
              <a:sym typeface="Avenir"/>
            </a:endParaRPr>
          </a:p>
        </p:txBody>
      </p:sp>
      <p:sp>
        <p:nvSpPr>
          <p:cNvPr id="479" name="Google Shape;479;g631497bf10_0_886"/>
          <p:cNvSpPr/>
          <p:nvPr/>
        </p:nvSpPr>
        <p:spPr>
          <a:xfrm>
            <a:off x="2497667" y="3543300"/>
            <a:ext cx="7196700" cy="2864100"/>
          </a:xfrm>
          <a:prstGeom prst="rect">
            <a:avLst/>
          </a:prstGeom>
          <a:noFill/>
          <a:ln>
            <a:noFill/>
          </a:ln>
        </p:spPr>
        <p:txBody>
          <a:bodyPr spcFirstLastPara="1" wrap="square" lIns="85700" tIns="42825" rIns="85700" bIns="42825" anchor="t" anchorCtr="0">
            <a:noAutofit/>
          </a:bodyPr>
          <a:lstStyle/>
          <a:p>
            <a:pPr marL="0" marR="0" lvl="0" indent="0" algn="ctr" rtl="0">
              <a:lnSpc>
                <a:spcPct val="100000"/>
              </a:lnSpc>
              <a:spcBef>
                <a:spcPts val="0"/>
              </a:spcBef>
              <a:spcAft>
                <a:spcPts val="0"/>
              </a:spcAft>
              <a:buClr>
                <a:schemeClr val="lt1"/>
              </a:buClr>
              <a:buSzPts val="5300"/>
              <a:buFont typeface="Arial"/>
              <a:buNone/>
            </a:pPr>
            <a:r>
              <a:rPr lang="en-GB" sz="5300" b="0" i="0" u="none" strike="noStrike" cap="none">
                <a:solidFill>
                  <a:schemeClr val="lt1"/>
                </a:solidFill>
                <a:latin typeface="Avenir"/>
                <a:ea typeface="Avenir"/>
                <a:cs typeface="Avenir"/>
                <a:sym typeface="Avenir"/>
              </a:rPr>
              <a:t>abuse, violence, rape</a:t>
            </a:r>
            <a:endParaRPr sz="1900"/>
          </a:p>
          <a:p>
            <a:pPr marL="0" marR="0" lvl="0" indent="0" algn="ctr" rtl="0">
              <a:lnSpc>
                <a:spcPct val="100000"/>
              </a:lnSpc>
              <a:spcBef>
                <a:spcPts val="0"/>
              </a:spcBef>
              <a:spcAft>
                <a:spcPts val="0"/>
              </a:spcAft>
              <a:buClr>
                <a:schemeClr val="lt1"/>
              </a:buClr>
              <a:buSzPts val="4300"/>
              <a:buFont typeface="Arial"/>
              <a:buNone/>
            </a:pPr>
            <a:r>
              <a:rPr lang="en-GB" sz="4300" b="0" i="0" u="none" strike="noStrike" cap="none">
                <a:solidFill>
                  <a:schemeClr val="lt1"/>
                </a:solidFill>
                <a:latin typeface="Avenir"/>
                <a:ea typeface="Avenir"/>
                <a:cs typeface="Avenir"/>
                <a:sym typeface="Avenir"/>
              </a:rPr>
              <a:t>how services are advertised</a:t>
            </a:r>
            <a:endParaRPr sz="19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g631497bf10_0_956"/>
          <p:cNvSpPr/>
          <p:nvPr/>
        </p:nvSpPr>
        <p:spPr>
          <a:xfrm>
            <a:off x="335360" y="836811"/>
            <a:ext cx="9270900" cy="5088300"/>
          </a:xfrm>
          <a:prstGeom prst="rect">
            <a:avLst/>
          </a:prstGeom>
          <a:noFill/>
          <a:ln>
            <a:noFill/>
          </a:ln>
        </p:spPr>
        <p:txBody>
          <a:bodyPr spcFirstLastPara="1" wrap="square" lIns="85700" tIns="42825" rIns="85700" bIns="42825" anchor="t" anchorCtr="0">
            <a:noAutofit/>
          </a:bodyPr>
          <a:lstStyle/>
          <a:p>
            <a:pPr marL="0" marR="0" lvl="0" indent="0" algn="l" rtl="0">
              <a:lnSpc>
                <a:spcPct val="100000"/>
              </a:lnSpc>
              <a:spcBef>
                <a:spcPts val="0"/>
              </a:spcBef>
              <a:spcAft>
                <a:spcPts val="0"/>
              </a:spcAft>
              <a:buClr>
                <a:schemeClr val="lt1"/>
              </a:buClr>
              <a:buSzPts val="4300"/>
              <a:buFont typeface="Arial"/>
              <a:buNone/>
            </a:pPr>
            <a:endParaRPr sz="4300" b="0" i="0" u="none" strike="noStrike" cap="none">
              <a:solidFill>
                <a:srgbClr val="33D600"/>
              </a:solidFill>
              <a:latin typeface="Avenir"/>
              <a:ea typeface="Avenir"/>
              <a:cs typeface="Avenir"/>
              <a:sym typeface="Avenir"/>
            </a:endParaRPr>
          </a:p>
          <a:p>
            <a:pPr marL="0" marR="0" lvl="0" indent="0" algn="l" rtl="0">
              <a:lnSpc>
                <a:spcPct val="100000"/>
              </a:lnSpc>
              <a:spcBef>
                <a:spcPts val="0"/>
              </a:spcBef>
              <a:spcAft>
                <a:spcPts val="0"/>
              </a:spcAft>
              <a:buClr>
                <a:srgbClr val="33D600"/>
              </a:buClr>
              <a:buSzPts val="4300"/>
              <a:buFont typeface="Arial"/>
              <a:buNone/>
            </a:pPr>
            <a:r>
              <a:rPr lang="en-GB" sz="4300" b="0" i="0" u="none" strike="noStrike" cap="none">
                <a:solidFill>
                  <a:srgbClr val="33D600"/>
                </a:solidFill>
                <a:latin typeface="Avenir"/>
                <a:ea typeface="Avenir"/>
                <a:cs typeface="Avenir"/>
                <a:sym typeface="Avenir"/>
              </a:rPr>
              <a:t>Users who engage with Bo through AI-powered personalised stories are</a:t>
            </a:r>
            <a:endParaRPr sz="1900"/>
          </a:p>
          <a:p>
            <a:pPr marL="0" marR="0" lvl="0" indent="0" algn="l" rtl="0">
              <a:lnSpc>
                <a:spcPct val="100000"/>
              </a:lnSpc>
              <a:spcBef>
                <a:spcPts val="0"/>
              </a:spcBef>
              <a:spcAft>
                <a:spcPts val="0"/>
              </a:spcAft>
              <a:buClr>
                <a:schemeClr val="lt1"/>
              </a:buClr>
              <a:buSzPts val="5900"/>
              <a:buFont typeface="Arial"/>
              <a:buNone/>
            </a:pPr>
            <a:endParaRPr sz="5900" b="0" i="0" u="none" strike="noStrike" cap="none">
              <a:solidFill>
                <a:srgbClr val="33D600"/>
              </a:solidFill>
              <a:latin typeface="Avenir"/>
              <a:ea typeface="Avenir"/>
              <a:cs typeface="Avenir"/>
              <a:sym typeface="Avenir"/>
            </a:endParaRPr>
          </a:p>
          <a:p>
            <a:pPr marL="0" marR="0" lvl="0" indent="0" algn="l" rtl="0">
              <a:lnSpc>
                <a:spcPct val="100000"/>
              </a:lnSpc>
              <a:spcBef>
                <a:spcPts val="0"/>
              </a:spcBef>
              <a:spcAft>
                <a:spcPts val="0"/>
              </a:spcAft>
              <a:buClr>
                <a:srgbClr val="33D600"/>
              </a:buClr>
              <a:buSzPts val="4300"/>
              <a:buFont typeface="Arial"/>
              <a:buNone/>
            </a:pPr>
            <a:r>
              <a:rPr lang="en-GB" sz="4300" b="0" i="0" u="none" strike="noStrike" cap="none">
                <a:solidFill>
                  <a:srgbClr val="33D600"/>
                </a:solidFill>
                <a:latin typeface="Avenir"/>
                <a:ea typeface="Avenir"/>
                <a:cs typeface="Avenir"/>
                <a:sym typeface="Avenir"/>
              </a:rPr>
              <a:t>than those who don’t</a:t>
            </a:r>
            <a:endParaRPr sz="4300" b="0" i="0" u="none" strike="noStrike" cap="none">
              <a:solidFill>
                <a:schemeClr val="lt1"/>
              </a:solidFill>
              <a:latin typeface="Avenir"/>
              <a:ea typeface="Avenir"/>
              <a:cs typeface="Avenir"/>
              <a:sym typeface="Avenir"/>
            </a:endParaRPr>
          </a:p>
        </p:txBody>
      </p:sp>
      <p:sp>
        <p:nvSpPr>
          <p:cNvPr id="485" name="Google Shape;485;g631497bf10_0_956"/>
          <p:cNvSpPr/>
          <p:nvPr/>
        </p:nvSpPr>
        <p:spPr>
          <a:xfrm>
            <a:off x="335360" y="2869009"/>
            <a:ext cx="9850800" cy="944100"/>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chemeClr val="lt1"/>
              </a:buClr>
              <a:buSzPts val="5300"/>
              <a:buFont typeface="Avenir"/>
              <a:buNone/>
            </a:pPr>
            <a:r>
              <a:rPr lang="en-GB" sz="5300" b="0" i="0" u="none" strike="noStrike" cap="none">
                <a:solidFill>
                  <a:schemeClr val="lt1"/>
                </a:solidFill>
                <a:latin typeface="Avenir"/>
                <a:ea typeface="Avenir"/>
                <a:cs typeface="Avenir"/>
                <a:sym typeface="Avenir"/>
              </a:rPr>
              <a:t>40% more likely to take action</a:t>
            </a:r>
            <a:endParaRPr sz="5300" b="0" i="0" u="none" strike="noStrike" cap="none">
              <a:solidFill>
                <a:schemeClr val="lt1"/>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g631497bf10_0_1085"/>
          <p:cNvSpPr/>
          <p:nvPr/>
        </p:nvSpPr>
        <p:spPr>
          <a:xfrm>
            <a:off x="335360" y="605201"/>
            <a:ext cx="11137200" cy="2861700"/>
          </a:xfrm>
          <a:prstGeom prst="rect">
            <a:avLst/>
          </a:prstGeom>
          <a:noFill/>
          <a:ln>
            <a:noFill/>
          </a:ln>
        </p:spPr>
        <p:txBody>
          <a:bodyPr spcFirstLastPara="1" wrap="square" lIns="85700" tIns="42825" rIns="85700" bIns="42825" anchor="t" anchorCtr="0">
            <a:noAutofit/>
          </a:bodyPr>
          <a:lstStyle/>
          <a:p>
            <a:pPr marL="0" marR="0" lvl="0" indent="0" algn="l" rtl="0">
              <a:lnSpc>
                <a:spcPct val="100000"/>
              </a:lnSpc>
              <a:spcBef>
                <a:spcPts val="0"/>
              </a:spcBef>
              <a:spcAft>
                <a:spcPts val="0"/>
              </a:spcAft>
              <a:buClr>
                <a:srgbClr val="33D600"/>
              </a:buClr>
              <a:buSzPts val="5300"/>
              <a:buFont typeface="Arial"/>
              <a:buNone/>
            </a:pPr>
            <a:r>
              <a:rPr lang="en-GB" sz="5300">
                <a:solidFill>
                  <a:srgbClr val="33D600"/>
                </a:solidFill>
                <a:latin typeface="Avenir"/>
                <a:ea typeface="Avenir"/>
                <a:cs typeface="Avenir"/>
                <a:sym typeface="Avenir"/>
              </a:rPr>
              <a:t>NLP Research</a:t>
            </a:r>
            <a:r>
              <a:rPr lang="en-GB" sz="5300" b="0" i="0" u="none" strike="noStrike" cap="none">
                <a:solidFill>
                  <a:srgbClr val="33D600"/>
                </a:solidFill>
                <a:latin typeface="Avenir"/>
                <a:ea typeface="Avenir"/>
                <a:cs typeface="Avenir"/>
                <a:sym typeface="Avenir"/>
              </a:rPr>
              <a:t> Challenges</a:t>
            </a:r>
            <a:endParaRPr sz="1900"/>
          </a:p>
          <a:p>
            <a:pPr marL="0" marR="0" lvl="0" indent="0" algn="ctr" rtl="0">
              <a:lnSpc>
                <a:spcPct val="100000"/>
              </a:lnSpc>
              <a:spcBef>
                <a:spcPts val="0"/>
              </a:spcBef>
              <a:spcAft>
                <a:spcPts val="0"/>
              </a:spcAft>
              <a:buClr>
                <a:schemeClr val="lt1"/>
              </a:buClr>
              <a:buSzPts val="4300"/>
              <a:buFont typeface="Arial"/>
              <a:buNone/>
            </a:pPr>
            <a:endParaRPr sz="4300" b="0" i="0" u="none" strike="noStrike" cap="none">
              <a:solidFill>
                <a:srgbClr val="E73D3D"/>
              </a:solidFill>
              <a:latin typeface="Avenir"/>
              <a:ea typeface="Avenir"/>
              <a:cs typeface="Avenir"/>
              <a:sym typeface="Avenir"/>
            </a:endParaRPr>
          </a:p>
        </p:txBody>
      </p:sp>
      <p:sp>
        <p:nvSpPr>
          <p:cNvPr id="491" name="Google Shape;491;g631497bf10_0_1085"/>
          <p:cNvSpPr/>
          <p:nvPr/>
        </p:nvSpPr>
        <p:spPr>
          <a:xfrm>
            <a:off x="335360" y="1672505"/>
            <a:ext cx="11137200" cy="3588900"/>
          </a:xfrm>
          <a:prstGeom prst="rect">
            <a:avLst/>
          </a:prstGeom>
          <a:noFill/>
          <a:ln>
            <a:noFill/>
          </a:ln>
        </p:spPr>
        <p:txBody>
          <a:bodyPr spcFirstLastPara="1" wrap="square" lIns="85700" tIns="42825" rIns="85700" bIns="42825" anchor="t" anchorCtr="0">
            <a:noAutofit/>
          </a:bodyPr>
          <a:lstStyle/>
          <a:p>
            <a:pPr marL="457200" lvl="0" indent="-482600" algn="l" rtl="0">
              <a:spcBef>
                <a:spcPts val="0"/>
              </a:spcBef>
              <a:spcAft>
                <a:spcPts val="0"/>
              </a:spcAft>
              <a:buClr>
                <a:schemeClr val="lt1"/>
              </a:buClr>
              <a:buSzPts val="4000"/>
              <a:buFont typeface="Avenir"/>
              <a:buChar char="●"/>
            </a:pPr>
            <a:r>
              <a:rPr lang="en-GB" sz="4000" i="1">
                <a:solidFill>
                  <a:schemeClr val="lt1"/>
                </a:solidFill>
                <a:latin typeface="Avenir"/>
                <a:ea typeface="Avenir"/>
                <a:cs typeface="Avenir"/>
                <a:sym typeface="Avenir"/>
              </a:rPr>
              <a:t>English proficiency of users - a variety of grammar and spelling - off-the-shelf tools do not work</a:t>
            </a:r>
            <a:endParaRPr sz="4000" i="1">
              <a:solidFill>
                <a:schemeClr val="lt1"/>
              </a:solidFill>
              <a:latin typeface="Avenir"/>
              <a:ea typeface="Avenir"/>
              <a:cs typeface="Avenir"/>
              <a:sym typeface="Avenir"/>
            </a:endParaRPr>
          </a:p>
          <a:p>
            <a:pPr marL="457200" lvl="0" indent="-482600" algn="l" rtl="0">
              <a:spcBef>
                <a:spcPts val="0"/>
              </a:spcBef>
              <a:spcAft>
                <a:spcPts val="0"/>
              </a:spcAft>
              <a:buClr>
                <a:schemeClr val="lt1"/>
              </a:buClr>
              <a:buSzPts val="4000"/>
              <a:buFont typeface="Avenir"/>
              <a:buChar char="●"/>
            </a:pPr>
            <a:r>
              <a:rPr lang="en-GB" sz="4000" i="1">
                <a:solidFill>
                  <a:schemeClr val="lt1"/>
                </a:solidFill>
                <a:latin typeface="Avenir"/>
                <a:ea typeface="Avenir"/>
                <a:cs typeface="Avenir"/>
                <a:sym typeface="Avenir"/>
              </a:rPr>
              <a:t>Specific domain - less data - low transferability </a:t>
            </a:r>
            <a:endParaRPr sz="4000" i="1">
              <a:solidFill>
                <a:schemeClr val="lt1"/>
              </a:solidFill>
              <a:latin typeface="Avenir"/>
              <a:ea typeface="Avenir"/>
              <a:cs typeface="Avenir"/>
              <a:sym typeface="Avenir"/>
            </a:endParaRPr>
          </a:p>
          <a:p>
            <a:pPr marL="0" marR="0" lvl="0" indent="0" algn="l" rtl="0">
              <a:lnSpc>
                <a:spcPct val="100000"/>
              </a:lnSpc>
              <a:spcBef>
                <a:spcPts val="0"/>
              </a:spcBef>
              <a:spcAft>
                <a:spcPts val="0"/>
              </a:spcAft>
              <a:buNone/>
            </a:pPr>
            <a:endParaRPr sz="1900">
              <a:solidFill>
                <a:srgbClr val="FFFFFF"/>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g631497bf10_0_1090"/>
          <p:cNvSpPr/>
          <p:nvPr/>
        </p:nvSpPr>
        <p:spPr>
          <a:xfrm>
            <a:off x="335360" y="605201"/>
            <a:ext cx="11137200" cy="2861700"/>
          </a:xfrm>
          <a:prstGeom prst="rect">
            <a:avLst/>
          </a:prstGeom>
          <a:noFill/>
          <a:ln>
            <a:noFill/>
          </a:ln>
        </p:spPr>
        <p:txBody>
          <a:bodyPr spcFirstLastPara="1" wrap="square" lIns="85700" tIns="42825" rIns="85700" bIns="42825" anchor="t" anchorCtr="0">
            <a:noAutofit/>
          </a:bodyPr>
          <a:lstStyle/>
          <a:p>
            <a:pPr marL="0" marR="0" lvl="0" indent="0" algn="l" rtl="0">
              <a:lnSpc>
                <a:spcPct val="100000"/>
              </a:lnSpc>
              <a:spcBef>
                <a:spcPts val="0"/>
              </a:spcBef>
              <a:spcAft>
                <a:spcPts val="0"/>
              </a:spcAft>
              <a:buClr>
                <a:srgbClr val="33D600"/>
              </a:buClr>
              <a:buSzPts val="5300"/>
              <a:buFont typeface="Arial"/>
              <a:buNone/>
            </a:pPr>
            <a:r>
              <a:rPr lang="en-GB" sz="5300">
                <a:solidFill>
                  <a:srgbClr val="33D600"/>
                </a:solidFill>
                <a:latin typeface="Avenir"/>
                <a:ea typeface="Avenir"/>
                <a:cs typeface="Avenir"/>
                <a:sym typeface="Avenir"/>
              </a:rPr>
              <a:t>NLP Research</a:t>
            </a:r>
            <a:r>
              <a:rPr lang="en-GB" sz="5300" b="0" i="0" u="none" strike="noStrike" cap="none">
                <a:solidFill>
                  <a:srgbClr val="33D600"/>
                </a:solidFill>
                <a:latin typeface="Avenir"/>
                <a:ea typeface="Avenir"/>
                <a:cs typeface="Avenir"/>
                <a:sym typeface="Avenir"/>
              </a:rPr>
              <a:t> C</a:t>
            </a:r>
            <a:r>
              <a:rPr lang="en-GB" sz="5300">
                <a:solidFill>
                  <a:srgbClr val="33D600"/>
                </a:solidFill>
                <a:latin typeface="Avenir"/>
                <a:ea typeface="Avenir"/>
                <a:cs typeface="Avenir"/>
                <a:sym typeface="Avenir"/>
              </a:rPr>
              <a:t>urrent Progress</a:t>
            </a:r>
            <a:endParaRPr sz="1900"/>
          </a:p>
          <a:p>
            <a:pPr marL="0" marR="0" lvl="0" indent="0" algn="ctr" rtl="0">
              <a:lnSpc>
                <a:spcPct val="100000"/>
              </a:lnSpc>
              <a:spcBef>
                <a:spcPts val="0"/>
              </a:spcBef>
              <a:spcAft>
                <a:spcPts val="0"/>
              </a:spcAft>
              <a:buClr>
                <a:schemeClr val="lt1"/>
              </a:buClr>
              <a:buSzPts val="4300"/>
              <a:buFont typeface="Arial"/>
              <a:buNone/>
            </a:pPr>
            <a:endParaRPr sz="4300" b="0" i="0" u="none" strike="noStrike" cap="none">
              <a:solidFill>
                <a:srgbClr val="E73D3D"/>
              </a:solidFill>
              <a:latin typeface="Avenir"/>
              <a:ea typeface="Avenir"/>
              <a:cs typeface="Avenir"/>
              <a:sym typeface="Avenir"/>
            </a:endParaRPr>
          </a:p>
        </p:txBody>
      </p:sp>
      <p:sp>
        <p:nvSpPr>
          <p:cNvPr id="497" name="Google Shape;497;g631497bf10_0_1090"/>
          <p:cNvSpPr/>
          <p:nvPr/>
        </p:nvSpPr>
        <p:spPr>
          <a:xfrm>
            <a:off x="335360" y="1672505"/>
            <a:ext cx="11137200" cy="3588900"/>
          </a:xfrm>
          <a:prstGeom prst="rect">
            <a:avLst/>
          </a:prstGeom>
          <a:noFill/>
          <a:ln>
            <a:noFill/>
          </a:ln>
        </p:spPr>
        <p:txBody>
          <a:bodyPr spcFirstLastPara="1" wrap="square" lIns="85700" tIns="42825" rIns="85700" bIns="42825" anchor="t" anchorCtr="0">
            <a:noAutofit/>
          </a:bodyPr>
          <a:lstStyle/>
          <a:p>
            <a:pPr marL="457200" lvl="0" indent="-482600" algn="l" rtl="0">
              <a:spcBef>
                <a:spcPts val="0"/>
              </a:spcBef>
              <a:spcAft>
                <a:spcPts val="0"/>
              </a:spcAft>
              <a:buClr>
                <a:schemeClr val="lt1"/>
              </a:buClr>
              <a:buSzPts val="4000"/>
              <a:buFont typeface="Avenir"/>
              <a:buChar char="●"/>
            </a:pPr>
            <a:r>
              <a:rPr lang="en-GB" sz="4000" i="1">
                <a:solidFill>
                  <a:schemeClr val="lt1"/>
                </a:solidFill>
                <a:latin typeface="Avenir"/>
                <a:ea typeface="Avenir"/>
                <a:cs typeface="Avenir"/>
                <a:sym typeface="Avenir"/>
              </a:rPr>
              <a:t>Unsupervised learning can only carry you so far - no free lunch in NLP</a:t>
            </a:r>
            <a:endParaRPr sz="4000" i="1">
              <a:solidFill>
                <a:schemeClr val="lt1"/>
              </a:solidFill>
              <a:latin typeface="Avenir"/>
              <a:ea typeface="Avenir"/>
              <a:cs typeface="Avenir"/>
              <a:sym typeface="Avenir"/>
            </a:endParaRPr>
          </a:p>
          <a:p>
            <a:pPr marL="457200" lvl="0" indent="-482600" algn="l" rtl="0">
              <a:spcBef>
                <a:spcPts val="0"/>
              </a:spcBef>
              <a:spcAft>
                <a:spcPts val="0"/>
              </a:spcAft>
              <a:buClr>
                <a:schemeClr val="lt1"/>
              </a:buClr>
              <a:buSzPts val="4000"/>
              <a:buFont typeface="Avenir"/>
              <a:buChar char="●"/>
            </a:pPr>
            <a:r>
              <a:rPr lang="en-GB" sz="4000" i="1">
                <a:solidFill>
                  <a:schemeClr val="lt1"/>
                </a:solidFill>
                <a:latin typeface="Avenir"/>
                <a:ea typeface="Avenir"/>
                <a:cs typeface="Avenir"/>
                <a:sym typeface="Avenir"/>
              </a:rPr>
              <a:t>Tagging is difficult - what categories, intents, entities, sentiments to tag?</a:t>
            </a:r>
            <a:endParaRPr sz="4000" i="1">
              <a:solidFill>
                <a:schemeClr val="lt1"/>
              </a:solidFill>
              <a:latin typeface="Avenir"/>
              <a:ea typeface="Avenir"/>
              <a:cs typeface="Avenir"/>
              <a:sym typeface="Avenir"/>
            </a:endParaRPr>
          </a:p>
          <a:p>
            <a:pPr marL="0" marR="0" lvl="0" indent="0" algn="l" rtl="0">
              <a:lnSpc>
                <a:spcPct val="100000"/>
              </a:lnSpc>
              <a:spcBef>
                <a:spcPts val="0"/>
              </a:spcBef>
              <a:spcAft>
                <a:spcPts val="0"/>
              </a:spcAft>
              <a:buNone/>
            </a:pPr>
            <a:endParaRPr sz="1900">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631497bf10_0_314"/>
          <p:cNvSpPr txBox="1">
            <a:spLocks noGrp="1"/>
          </p:cNvSpPr>
          <p:nvPr>
            <p:ph type="title"/>
          </p:nvPr>
        </p:nvSpPr>
        <p:spPr>
          <a:xfrm>
            <a:off x="584506" y="385764"/>
            <a:ext cx="11014800" cy="758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a:t>In this talk I am going to go through...</a:t>
            </a:r>
            <a:endParaRPr/>
          </a:p>
        </p:txBody>
      </p:sp>
      <p:sp>
        <p:nvSpPr>
          <p:cNvPr id="211" name="Google Shape;211;g631497bf10_0_314"/>
          <p:cNvSpPr txBox="1">
            <a:spLocks noGrp="1"/>
          </p:cNvSpPr>
          <p:nvPr>
            <p:ph type="body" idx="1"/>
          </p:nvPr>
        </p:nvSpPr>
        <p:spPr>
          <a:xfrm>
            <a:off x="574428" y="1406525"/>
            <a:ext cx="11033100" cy="4932300"/>
          </a:xfrm>
          <a:prstGeom prst="rect">
            <a:avLst/>
          </a:prstGeom>
        </p:spPr>
        <p:txBody>
          <a:bodyPr spcFirstLastPara="1" wrap="square" lIns="0" tIns="0" rIns="0" bIns="0" anchor="t" anchorCtr="0">
            <a:noAutofit/>
          </a:bodyPr>
          <a:lstStyle/>
          <a:p>
            <a:pPr marL="457200" lvl="0" indent="-342900" algn="l" rtl="0">
              <a:spcBef>
                <a:spcPts val="1080"/>
              </a:spcBef>
              <a:spcAft>
                <a:spcPts val="0"/>
              </a:spcAft>
              <a:buSzPts val="1800"/>
              <a:buChar char="●"/>
            </a:pPr>
            <a:r>
              <a:rPr lang="en-GB"/>
              <a:t>Survey of chatbot technologies</a:t>
            </a:r>
            <a:endParaRPr/>
          </a:p>
          <a:p>
            <a:pPr marL="914400" lvl="1" indent="-342900" algn="l" rtl="0">
              <a:spcBef>
                <a:spcPts val="0"/>
              </a:spcBef>
              <a:spcAft>
                <a:spcPts val="0"/>
              </a:spcAft>
              <a:buSzPts val="1800"/>
              <a:buChar char="○"/>
            </a:pPr>
            <a:r>
              <a:rPr lang="en-GB"/>
              <a:t>Main applications and some case studies of success and failure</a:t>
            </a:r>
            <a:endParaRPr/>
          </a:p>
          <a:p>
            <a:pPr marL="914400" lvl="1" indent="-342900" algn="l" rtl="0">
              <a:spcBef>
                <a:spcPts val="0"/>
              </a:spcBef>
              <a:spcAft>
                <a:spcPts val="0"/>
              </a:spcAft>
              <a:buSzPts val="1800"/>
              <a:buChar char="○"/>
            </a:pPr>
            <a:r>
              <a:rPr lang="en-GB"/>
              <a:t>The current state-of art and the progression to such</a:t>
            </a:r>
            <a:endParaRPr/>
          </a:p>
          <a:p>
            <a:pPr marL="914400" lvl="1" indent="-342900" algn="l" rtl="0">
              <a:spcBef>
                <a:spcPts val="0"/>
              </a:spcBef>
              <a:spcAft>
                <a:spcPts val="0"/>
              </a:spcAft>
              <a:buSzPts val="1800"/>
              <a:buChar char="○"/>
            </a:pPr>
            <a:r>
              <a:rPr lang="en-GB"/>
              <a:t>What is the future direction of this field </a:t>
            </a:r>
            <a:endParaRPr/>
          </a:p>
          <a:p>
            <a:pPr marL="457200" lvl="0" indent="-342900" algn="l" rtl="0">
              <a:spcBef>
                <a:spcPts val="0"/>
              </a:spcBef>
              <a:spcAft>
                <a:spcPts val="0"/>
              </a:spcAft>
              <a:buSzPts val="1800"/>
              <a:buChar char="●"/>
            </a:pPr>
            <a:r>
              <a:rPr lang="en-GB"/>
              <a:t>rAInbow our chatbot and the problems that we encountered</a:t>
            </a:r>
            <a:endParaRPr/>
          </a:p>
          <a:p>
            <a:pPr marL="914400" lvl="1" indent="-342900" algn="l" rtl="0">
              <a:spcBef>
                <a:spcPts val="0"/>
              </a:spcBef>
              <a:spcAft>
                <a:spcPts val="0"/>
              </a:spcAft>
              <a:buSzPts val="1800"/>
              <a:buChar char="○"/>
            </a:pPr>
            <a:r>
              <a:rPr lang="en-GB"/>
              <a:t>The story behind rAInbow - why is it an innovative solution</a:t>
            </a:r>
            <a:endParaRPr/>
          </a:p>
          <a:p>
            <a:pPr marL="914400" lvl="1" indent="-342900" algn="l" rtl="0">
              <a:spcBef>
                <a:spcPts val="0"/>
              </a:spcBef>
              <a:spcAft>
                <a:spcPts val="0"/>
              </a:spcAft>
              <a:buSzPts val="1800"/>
              <a:buChar char="○"/>
            </a:pPr>
            <a:r>
              <a:rPr lang="en-GB"/>
              <a:t>NLP work and progress</a:t>
            </a:r>
            <a:endParaRPr/>
          </a:p>
          <a:p>
            <a:pPr marL="914400" lvl="1" indent="-342900" algn="l" rtl="0">
              <a:spcBef>
                <a:spcPts val="0"/>
              </a:spcBef>
              <a:spcAft>
                <a:spcPts val="0"/>
              </a:spcAft>
              <a:buSzPts val="1800"/>
              <a:buChar char="○"/>
            </a:pPr>
            <a:r>
              <a:rPr lang="en-GB"/>
              <a:t>Future directions</a:t>
            </a:r>
            <a:endParaRPr/>
          </a:p>
          <a:p>
            <a:pPr marL="457200" lvl="0" indent="-342900" algn="l" rtl="0">
              <a:spcBef>
                <a:spcPts val="0"/>
              </a:spcBef>
              <a:spcAft>
                <a:spcPts val="0"/>
              </a:spcAft>
              <a:buSzPts val="1800"/>
              <a:buChar char="●"/>
            </a:pPr>
            <a:r>
              <a:rPr lang="en-GB"/>
              <a:t>AI for Social Good</a:t>
            </a:r>
            <a:endParaRPr/>
          </a:p>
          <a:p>
            <a:pPr marL="0" lvl="0" indent="0" algn="l" rtl="0">
              <a:spcBef>
                <a:spcPts val="1080"/>
              </a:spcBef>
              <a:spcAft>
                <a:spcPts val="0"/>
              </a:spcAft>
              <a:buNone/>
            </a:pPr>
            <a:endParaRPr/>
          </a:p>
          <a:p>
            <a:pPr marL="0" lvl="0" indent="0" algn="l" rtl="0">
              <a:spcBef>
                <a:spcPts val="1080"/>
              </a:spcBef>
              <a:spcAft>
                <a:spcPts val="0"/>
              </a:spcAft>
              <a:buNone/>
            </a:pPr>
            <a:endParaRPr/>
          </a:p>
          <a:p>
            <a:pPr marL="0" lvl="0" indent="0" algn="l" rtl="0">
              <a:spcBef>
                <a:spcPts val="1080"/>
              </a:spcBef>
              <a:spcAft>
                <a:spcPts val="0"/>
              </a:spcAft>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g631497bf10_0_1095"/>
          <p:cNvSpPr/>
          <p:nvPr/>
        </p:nvSpPr>
        <p:spPr>
          <a:xfrm>
            <a:off x="335360" y="605201"/>
            <a:ext cx="11137200" cy="2861700"/>
          </a:xfrm>
          <a:prstGeom prst="rect">
            <a:avLst/>
          </a:prstGeom>
          <a:noFill/>
          <a:ln>
            <a:noFill/>
          </a:ln>
        </p:spPr>
        <p:txBody>
          <a:bodyPr spcFirstLastPara="1" wrap="square" lIns="85700" tIns="42825" rIns="85700" bIns="42825" anchor="t" anchorCtr="0">
            <a:noAutofit/>
          </a:bodyPr>
          <a:lstStyle/>
          <a:p>
            <a:pPr marL="0" marR="0" lvl="0" indent="0" algn="l" rtl="0">
              <a:lnSpc>
                <a:spcPct val="100000"/>
              </a:lnSpc>
              <a:spcBef>
                <a:spcPts val="0"/>
              </a:spcBef>
              <a:spcAft>
                <a:spcPts val="0"/>
              </a:spcAft>
              <a:buClr>
                <a:srgbClr val="33D600"/>
              </a:buClr>
              <a:buSzPts val="5300"/>
              <a:buFont typeface="Arial"/>
              <a:buNone/>
            </a:pPr>
            <a:r>
              <a:rPr lang="en-GB" sz="5300">
                <a:solidFill>
                  <a:srgbClr val="33D600"/>
                </a:solidFill>
                <a:latin typeface="Avenir"/>
                <a:ea typeface="Avenir"/>
                <a:cs typeface="Avenir"/>
                <a:sym typeface="Avenir"/>
              </a:rPr>
              <a:t>NLP Research</a:t>
            </a:r>
            <a:r>
              <a:rPr lang="en-GB" sz="5300" b="0" i="0" u="none" strike="noStrike" cap="none">
                <a:solidFill>
                  <a:srgbClr val="33D600"/>
                </a:solidFill>
                <a:latin typeface="Avenir"/>
                <a:ea typeface="Avenir"/>
                <a:cs typeface="Avenir"/>
                <a:sym typeface="Avenir"/>
              </a:rPr>
              <a:t> </a:t>
            </a:r>
            <a:r>
              <a:rPr lang="en-GB" sz="5300">
                <a:solidFill>
                  <a:srgbClr val="33D600"/>
                </a:solidFill>
                <a:latin typeface="Avenir"/>
                <a:ea typeface="Avenir"/>
                <a:cs typeface="Avenir"/>
                <a:sym typeface="Avenir"/>
              </a:rPr>
              <a:t>Future Directions</a:t>
            </a:r>
            <a:endParaRPr sz="1900"/>
          </a:p>
          <a:p>
            <a:pPr marL="0" marR="0" lvl="0" indent="0" algn="ctr" rtl="0">
              <a:lnSpc>
                <a:spcPct val="100000"/>
              </a:lnSpc>
              <a:spcBef>
                <a:spcPts val="0"/>
              </a:spcBef>
              <a:spcAft>
                <a:spcPts val="0"/>
              </a:spcAft>
              <a:buClr>
                <a:schemeClr val="lt1"/>
              </a:buClr>
              <a:buSzPts val="4300"/>
              <a:buFont typeface="Arial"/>
              <a:buNone/>
            </a:pPr>
            <a:endParaRPr sz="4300" b="0" i="0" u="none" strike="noStrike" cap="none">
              <a:solidFill>
                <a:srgbClr val="E73D3D"/>
              </a:solidFill>
              <a:latin typeface="Avenir"/>
              <a:ea typeface="Avenir"/>
              <a:cs typeface="Avenir"/>
              <a:sym typeface="Avenir"/>
            </a:endParaRPr>
          </a:p>
        </p:txBody>
      </p:sp>
      <p:sp>
        <p:nvSpPr>
          <p:cNvPr id="503" name="Google Shape;503;g631497bf10_0_1095"/>
          <p:cNvSpPr/>
          <p:nvPr/>
        </p:nvSpPr>
        <p:spPr>
          <a:xfrm>
            <a:off x="335360" y="1672505"/>
            <a:ext cx="11137200" cy="3588900"/>
          </a:xfrm>
          <a:prstGeom prst="rect">
            <a:avLst/>
          </a:prstGeom>
          <a:noFill/>
          <a:ln>
            <a:noFill/>
          </a:ln>
        </p:spPr>
        <p:txBody>
          <a:bodyPr spcFirstLastPara="1" wrap="square" lIns="85700" tIns="42825" rIns="85700" bIns="42825" anchor="t" anchorCtr="0">
            <a:noAutofit/>
          </a:bodyPr>
          <a:lstStyle/>
          <a:p>
            <a:pPr marL="457200" lvl="0" indent="-482600" algn="l" rtl="0">
              <a:spcBef>
                <a:spcPts val="0"/>
              </a:spcBef>
              <a:spcAft>
                <a:spcPts val="0"/>
              </a:spcAft>
              <a:buClr>
                <a:schemeClr val="lt1"/>
              </a:buClr>
              <a:buSzPts val="4000"/>
              <a:buFont typeface="Avenir"/>
              <a:buChar char="●"/>
            </a:pPr>
            <a:r>
              <a:rPr lang="en-GB" sz="4000" i="1">
                <a:solidFill>
                  <a:schemeClr val="lt1"/>
                </a:solidFill>
                <a:latin typeface="Avenir"/>
                <a:ea typeface="Avenir"/>
                <a:cs typeface="Avenir"/>
                <a:sym typeface="Avenir"/>
              </a:rPr>
              <a:t>Deep learning approaches for domestic abuse reporting message identification to enable human handover</a:t>
            </a:r>
            <a:endParaRPr sz="4000" i="1">
              <a:solidFill>
                <a:schemeClr val="lt1"/>
              </a:solidFill>
              <a:latin typeface="Avenir"/>
              <a:ea typeface="Avenir"/>
              <a:cs typeface="Avenir"/>
              <a:sym typeface="Avenir"/>
            </a:endParaRPr>
          </a:p>
          <a:p>
            <a:pPr marL="457200" lvl="0" indent="-482600" algn="l" rtl="0">
              <a:spcBef>
                <a:spcPts val="0"/>
              </a:spcBef>
              <a:spcAft>
                <a:spcPts val="0"/>
              </a:spcAft>
              <a:buClr>
                <a:schemeClr val="lt1"/>
              </a:buClr>
              <a:buSzPts val="4000"/>
              <a:buFont typeface="Avenir"/>
              <a:buChar char="●"/>
            </a:pPr>
            <a:r>
              <a:rPr lang="en-GB" sz="4000" i="1">
                <a:solidFill>
                  <a:schemeClr val="lt1"/>
                </a:solidFill>
                <a:latin typeface="Avenir"/>
                <a:ea typeface="Avenir"/>
                <a:cs typeface="Avenir"/>
                <a:sym typeface="Avenir"/>
              </a:rPr>
              <a:t>Graph-based NLP approach to cluster sentences for new topics and themes mining </a:t>
            </a:r>
            <a:endParaRPr sz="4000" i="1">
              <a:solidFill>
                <a:schemeClr val="lt1"/>
              </a:solidFill>
              <a:latin typeface="Avenir"/>
              <a:ea typeface="Avenir"/>
              <a:cs typeface="Avenir"/>
              <a:sym typeface="Avenir"/>
            </a:endParaRPr>
          </a:p>
          <a:p>
            <a:pPr marL="0" marR="0" lvl="0" indent="0" algn="l" rtl="0">
              <a:lnSpc>
                <a:spcPct val="100000"/>
              </a:lnSpc>
              <a:spcBef>
                <a:spcPts val="0"/>
              </a:spcBef>
              <a:spcAft>
                <a:spcPts val="0"/>
              </a:spcAft>
              <a:buNone/>
            </a:pPr>
            <a:endParaRPr sz="1900">
              <a:solidFill>
                <a:srgbClr val="FFFFFF"/>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g631497bf10_0_1100"/>
          <p:cNvSpPr txBox="1">
            <a:spLocks noGrp="1"/>
          </p:cNvSpPr>
          <p:nvPr>
            <p:ph type="title"/>
          </p:nvPr>
        </p:nvSpPr>
        <p:spPr>
          <a:xfrm>
            <a:off x="584506" y="385764"/>
            <a:ext cx="11014800" cy="758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a:t>A few words about AI for Social Good </a:t>
            </a:r>
            <a:endParaRPr/>
          </a:p>
        </p:txBody>
      </p:sp>
      <p:sp>
        <p:nvSpPr>
          <p:cNvPr id="510" name="Google Shape;510;g631497bf10_0_1100"/>
          <p:cNvSpPr txBox="1">
            <a:spLocks noGrp="1"/>
          </p:cNvSpPr>
          <p:nvPr>
            <p:ph type="body" idx="1"/>
          </p:nvPr>
        </p:nvSpPr>
        <p:spPr>
          <a:xfrm>
            <a:off x="813550" y="1144475"/>
            <a:ext cx="9854400" cy="5104800"/>
          </a:xfrm>
          <a:prstGeom prst="rect">
            <a:avLst/>
          </a:prstGeom>
        </p:spPr>
        <p:txBody>
          <a:bodyPr spcFirstLastPara="1" wrap="square" lIns="0" tIns="0" rIns="0" bIns="0" anchor="t" anchorCtr="0">
            <a:noAutofit/>
          </a:bodyPr>
          <a:lstStyle/>
          <a:p>
            <a:pPr marL="457200" lvl="0" indent="-342900" algn="l" rtl="0">
              <a:spcBef>
                <a:spcPts val="1080"/>
              </a:spcBef>
              <a:spcAft>
                <a:spcPts val="0"/>
              </a:spcAft>
              <a:buSzPts val="1800"/>
              <a:buChar char="●"/>
            </a:pPr>
            <a:r>
              <a:rPr lang="en-GB"/>
              <a:t>Meetup communities: AI for Good Community, AI for Good: Element AI, Microsoft: Impactful AI, Tech for Good London...</a:t>
            </a:r>
            <a:endParaRPr/>
          </a:p>
          <a:p>
            <a:pPr marL="457200" lvl="0" indent="-342900" algn="l" rtl="0">
              <a:spcBef>
                <a:spcPts val="0"/>
              </a:spcBef>
              <a:spcAft>
                <a:spcPts val="0"/>
              </a:spcAft>
              <a:buSzPts val="1800"/>
              <a:buChar char="●"/>
            </a:pPr>
            <a:r>
              <a:rPr lang="en-GB"/>
              <a:t>Companies and organisations to follow: AI for Good, Element AI, DataKind UK, Alan Turing Institute...</a:t>
            </a:r>
            <a:endParaRPr/>
          </a:p>
          <a:p>
            <a:pPr marL="457200" lvl="0" indent="-342900" algn="l" rtl="0">
              <a:spcBef>
                <a:spcPts val="0"/>
              </a:spcBef>
              <a:spcAft>
                <a:spcPts val="0"/>
              </a:spcAft>
              <a:buSzPts val="1800"/>
              <a:buChar char="●"/>
            </a:pPr>
            <a:r>
              <a:rPr lang="en-GB"/>
              <a:t>Conferences and workshops to watch: AI for social good, AI for Climate Change</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14"/>
        <p:cNvGrpSpPr/>
        <p:nvPr/>
      </p:nvGrpSpPr>
      <p:grpSpPr>
        <a:xfrm>
          <a:off x="0" y="0"/>
          <a:ext cx="0" cy="0"/>
          <a:chOff x="0" y="0"/>
          <a:chExt cx="0" cy="0"/>
        </a:xfrm>
      </p:grpSpPr>
      <p:pic>
        <p:nvPicPr>
          <p:cNvPr id="515" name="Google Shape;515;p2"/>
          <p:cNvPicPr preferRelativeResize="0"/>
          <p:nvPr/>
        </p:nvPicPr>
        <p:blipFill rotWithShape="1">
          <a:blip r:embed="rId3">
            <a:alphaModFix/>
          </a:blip>
          <a:srcRect/>
          <a:stretch/>
        </p:blipFill>
        <p:spPr>
          <a:xfrm>
            <a:off x="0" y="238760"/>
            <a:ext cx="12192000" cy="6380480"/>
          </a:xfrm>
          <a:prstGeom prst="rect">
            <a:avLst/>
          </a:prstGeom>
          <a:noFill/>
          <a:ln>
            <a:noFill/>
          </a:ln>
        </p:spPr>
      </p:pic>
      <p:sp>
        <p:nvSpPr>
          <p:cNvPr id="516" name="Google Shape;516;p2"/>
          <p:cNvSpPr txBox="1"/>
          <p:nvPr/>
        </p:nvSpPr>
        <p:spPr>
          <a:xfrm>
            <a:off x="1" y="5329474"/>
            <a:ext cx="6474690" cy="369332"/>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GB" sz="2400" b="1" i="0" u="none" strike="noStrike" cap="none">
                <a:solidFill>
                  <a:schemeClr val="dk1"/>
                </a:solidFill>
                <a:latin typeface="Arial"/>
                <a:ea typeface="Arial"/>
                <a:cs typeface="Arial"/>
                <a:sym typeface="Arial"/>
              </a:rPr>
              <a:t>FREE TO ATTEND</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20"/>
        <p:cNvGrpSpPr/>
        <p:nvPr/>
      </p:nvGrpSpPr>
      <p:grpSpPr>
        <a:xfrm>
          <a:off x="0" y="0"/>
          <a:ext cx="0" cy="0"/>
          <a:chOff x="0" y="0"/>
          <a:chExt cx="0" cy="0"/>
        </a:xfrm>
      </p:grpSpPr>
      <p:pic>
        <p:nvPicPr>
          <p:cNvPr id="521" name="Google Shape;521;p3"/>
          <p:cNvPicPr preferRelativeResize="0"/>
          <p:nvPr/>
        </p:nvPicPr>
        <p:blipFill rotWithShape="1">
          <a:blip r:embed="rId3">
            <a:alphaModFix/>
          </a:blip>
          <a:srcRect/>
          <a:stretch/>
        </p:blipFill>
        <p:spPr>
          <a:xfrm>
            <a:off x="2286000" y="298915"/>
            <a:ext cx="7657968" cy="61527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631497bf10_0_386"/>
          <p:cNvSpPr txBox="1">
            <a:spLocks noGrp="1"/>
          </p:cNvSpPr>
          <p:nvPr>
            <p:ph type="body" idx="1"/>
          </p:nvPr>
        </p:nvSpPr>
        <p:spPr>
          <a:xfrm>
            <a:off x="574428" y="1406525"/>
            <a:ext cx="11033100" cy="4932300"/>
          </a:xfrm>
          <a:prstGeom prst="rect">
            <a:avLst/>
          </a:prstGeom>
        </p:spPr>
        <p:txBody>
          <a:bodyPr spcFirstLastPara="1" wrap="square" lIns="0" tIns="0" rIns="0" bIns="0" anchor="t" anchorCtr="0">
            <a:noAutofit/>
          </a:bodyPr>
          <a:lstStyle/>
          <a:p>
            <a:pPr marL="0" lvl="0" indent="0" algn="l" rtl="0">
              <a:spcBef>
                <a:spcPts val="1080"/>
              </a:spcBef>
              <a:spcAft>
                <a:spcPts val="0"/>
              </a:spcAft>
              <a:buClr>
                <a:schemeClr val="dk1"/>
              </a:buClr>
              <a:buSzPts val="1100"/>
              <a:buFont typeface="Arial"/>
              <a:buNone/>
            </a:pPr>
            <a:r>
              <a:rPr lang="en-GB"/>
              <a:t>NLP papers classify Conversational AI into three categories: question-answering agents, task-oriented dialogue agents and chatbots. </a:t>
            </a:r>
            <a:endParaRPr/>
          </a:p>
          <a:p>
            <a:pPr marL="0" lvl="0" indent="0" algn="l" rtl="0">
              <a:spcBef>
                <a:spcPts val="1080"/>
              </a:spcBef>
              <a:spcAft>
                <a:spcPts val="0"/>
              </a:spcAft>
              <a:buNone/>
            </a:pPr>
            <a:endParaRPr/>
          </a:p>
          <a:p>
            <a:pPr marL="0" lvl="0" indent="0" algn="l" rtl="0">
              <a:spcBef>
                <a:spcPts val="1080"/>
              </a:spcBef>
              <a:spcAft>
                <a:spcPts val="0"/>
              </a:spcAft>
              <a:buNone/>
            </a:pPr>
            <a:r>
              <a:rPr lang="en-GB"/>
              <a:t>Wikipedia says: A chatbot is a piece of software that conducts a conversation via auditory or textual methods. Such programs are often designed to convincingly simulate how a human would behave as a conversational partner, although as of 2019, they are far short of being able to pass the Turing test.</a:t>
            </a:r>
            <a:endParaRPr/>
          </a:p>
          <a:p>
            <a:pPr marL="0" lvl="0" indent="0" algn="l" rtl="0">
              <a:spcBef>
                <a:spcPts val="1080"/>
              </a:spcBef>
              <a:spcAft>
                <a:spcPts val="0"/>
              </a:spcAft>
              <a:buNone/>
            </a:pPr>
            <a:endParaRPr/>
          </a:p>
          <a:p>
            <a:pPr marL="0" lvl="0" indent="0" algn="l" rtl="0">
              <a:spcBef>
                <a:spcPts val="1080"/>
              </a:spcBef>
              <a:spcAft>
                <a:spcPts val="0"/>
              </a:spcAft>
              <a:buNone/>
            </a:pPr>
            <a:endParaRPr/>
          </a:p>
          <a:p>
            <a:pPr marL="0" lvl="0" indent="0" algn="l" rtl="0">
              <a:spcBef>
                <a:spcPts val="1080"/>
              </a:spcBef>
              <a:spcAft>
                <a:spcPts val="0"/>
              </a:spcAft>
              <a:buNone/>
            </a:pPr>
            <a:endParaRPr/>
          </a:p>
          <a:p>
            <a:pPr marL="0" lvl="0" indent="0" algn="l" rtl="0">
              <a:spcBef>
                <a:spcPts val="1080"/>
              </a:spcBef>
              <a:spcAft>
                <a:spcPts val="0"/>
              </a:spcAft>
              <a:buNone/>
            </a:pPr>
            <a:endParaRPr/>
          </a:p>
          <a:p>
            <a:pPr marL="0" lvl="0" indent="0" algn="l" rtl="0">
              <a:spcBef>
                <a:spcPts val="1080"/>
              </a:spcBef>
              <a:spcAft>
                <a:spcPts val="0"/>
              </a:spcAft>
              <a:buNone/>
            </a:pPr>
            <a:endParaRPr/>
          </a:p>
          <a:p>
            <a:pPr marL="0" lvl="0" indent="0" algn="l" rtl="0">
              <a:spcBef>
                <a:spcPts val="1080"/>
              </a:spcBef>
              <a:spcAft>
                <a:spcPts val="0"/>
              </a:spcAft>
              <a:buNone/>
            </a:pPr>
            <a:endParaRPr/>
          </a:p>
        </p:txBody>
      </p:sp>
      <p:sp>
        <p:nvSpPr>
          <p:cNvPr id="218" name="Google Shape;218;g631497bf10_0_386"/>
          <p:cNvSpPr txBox="1"/>
          <p:nvPr/>
        </p:nvSpPr>
        <p:spPr>
          <a:xfrm>
            <a:off x="463175" y="6215525"/>
            <a:ext cx="8785500" cy="41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t>Source: chatbot magazine</a:t>
            </a:r>
            <a:endParaRPr/>
          </a:p>
        </p:txBody>
      </p:sp>
      <p:sp>
        <p:nvSpPr>
          <p:cNvPr id="219" name="Google Shape;219;g631497bf10_0_386"/>
          <p:cNvSpPr txBox="1">
            <a:spLocks noGrp="1"/>
          </p:cNvSpPr>
          <p:nvPr>
            <p:ph type="title"/>
          </p:nvPr>
        </p:nvSpPr>
        <p:spPr>
          <a:xfrm>
            <a:off x="584506" y="385764"/>
            <a:ext cx="11014800" cy="758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a:t>What is a chatbot?</a:t>
            </a:r>
            <a:endParaRPr/>
          </a:p>
        </p:txBody>
      </p:sp>
      <p:pic>
        <p:nvPicPr>
          <p:cNvPr id="220" name="Google Shape;220;g631497bf10_0_386"/>
          <p:cNvPicPr preferRelativeResize="0"/>
          <p:nvPr/>
        </p:nvPicPr>
        <p:blipFill>
          <a:blip r:embed="rId3">
            <a:alphaModFix/>
          </a:blip>
          <a:stretch>
            <a:fillRect/>
          </a:stretch>
        </p:blipFill>
        <p:spPr>
          <a:xfrm>
            <a:off x="2286000" y="582700"/>
            <a:ext cx="7605076" cy="5703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0"/>
                                        </p:tgtEl>
                                        <p:attrNameLst>
                                          <p:attrName>style.visibility</p:attrName>
                                        </p:attrNameLst>
                                      </p:cBhvr>
                                      <p:to>
                                        <p:strVal val="visible"/>
                                      </p:to>
                                    </p:set>
                                    <p:animEffect transition="in" filter="fade">
                                      <p:cBhvr>
                                        <p:cTn id="7" dur="10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631497bf10_0_395"/>
          <p:cNvSpPr txBox="1">
            <a:spLocks noGrp="1"/>
          </p:cNvSpPr>
          <p:nvPr>
            <p:ph type="title"/>
          </p:nvPr>
        </p:nvSpPr>
        <p:spPr>
          <a:xfrm>
            <a:off x="584506" y="385764"/>
            <a:ext cx="11014800" cy="758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a:t>Turing Test</a:t>
            </a:r>
            <a:endParaRPr/>
          </a:p>
        </p:txBody>
      </p:sp>
      <p:sp>
        <p:nvSpPr>
          <p:cNvPr id="227" name="Google Shape;227;g631497bf10_0_395"/>
          <p:cNvSpPr txBox="1">
            <a:spLocks noGrp="1"/>
          </p:cNvSpPr>
          <p:nvPr>
            <p:ph type="body" idx="1"/>
          </p:nvPr>
        </p:nvSpPr>
        <p:spPr>
          <a:xfrm>
            <a:off x="574428" y="1406525"/>
            <a:ext cx="11033100" cy="4932300"/>
          </a:xfrm>
          <a:prstGeom prst="rect">
            <a:avLst/>
          </a:prstGeom>
        </p:spPr>
        <p:txBody>
          <a:bodyPr spcFirstLastPara="1" wrap="square" lIns="0" tIns="0" rIns="0" bIns="0" anchor="t" anchorCtr="0">
            <a:noAutofit/>
          </a:bodyPr>
          <a:lstStyle/>
          <a:p>
            <a:pPr marL="0" lvl="0" indent="0" algn="l" rtl="0">
              <a:spcBef>
                <a:spcPts val="1080"/>
              </a:spcBef>
              <a:spcAft>
                <a:spcPts val="0"/>
              </a:spcAft>
              <a:buNone/>
            </a:pPr>
            <a:endParaRPr/>
          </a:p>
        </p:txBody>
      </p:sp>
      <p:pic>
        <p:nvPicPr>
          <p:cNvPr id="228" name="Google Shape;228;g631497bf10_0_395"/>
          <p:cNvPicPr preferRelativeResize="0"/>
          <p:nvPr/>
        </p:nvPicPr>
        <p:blipFill>
          <a:blip r:embed="rId3">
            <a:alphaModFix/>
          </a:blip>
          <a:stretch>
            <a:fillRect/>
          </a:stretch>
        </p:blipFill>
        <p:spPr>
          <a:xfrm>
            <a:off x="1796099" y="1406524"/>
            <a:ext cx="8589762" cy="4932299"/>
          </a:xfrm>
          <a:prstGeom prst="rect">
            <a:avLst/>
          </a:prstGeom>
          <a:noFill/>
          <a:ln>
            <a:noFill/>
          </a:ln>
        </p:spPr>
      </p:pic>
      <p:sp>
        <p:nvSpPr>
          <p:cNvPr id="229" name="Google Shape;229;g631497bf10_0_395"/>
          <p:cNvSpPr txBox="1"/>
          <p:nvPr/>
        </p:nvSpPr>
        <p:spPr>
          <a:xfrm>
            <a:off x="478125" y="6338825"/>
            <a:ext cx="8785500" cy="41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t>Source: BFI</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g631497bf10_0_436"/>
          <p:cNvSpPr txBox="1">
            <a:spLocks noGrp="1"/>
          </p:cNvSpPr>
          <p:nvPr>
            <p:ph type="title"/>
          </p:nvPr>
        </p:nvSpPr>
        <p:spPr>
          <a:xfrm>
            <a:off x="584506" y="385764"/>
            <a:ext cx="11014800" cy="758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a:t>Some prevalent use cases of chatbots </a:t>
            </a:r>
            <a:endParaRPr/>
          </a:p>
        </p:txBody>
      </p:sp>
      <p:sp>
        <p:nvSpPr>
          <p:cNvPr id="236" name="Google Shape;236;g631497bf10_0_436"/>
          <p:cNvSpPr txBox="1"/>
          <p:nvPr/>
        </p:nvSpPr>
        <p:spPr>
          <a:xfrm>
            <a:off x="956225" y="1464225"/>
            <a:ext cx="5199600" cy="472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000"/>
              <a:t>By Business Functions:</a:t>
            </a:r>
            <a:endParaRPr sz="3000"/>
          </a:p>
          <a:p>
            <a:pPr marL="457200" lvl="0" indent="-419100" algn="l" rtl="0">
              <a:spcBef>
                <a:spcPts val="0"/>
              </a:spcBef>
              <a:spcAft>
                <a:spcPts val="0"/>
              </a:spcAft>
              <a:buSzPts val="3000"/>
              <a:buChar char="●"/>
            </a:pPr>
            <a:r>
              <a:rPr lang="en-GB" sz="3000"/>
              <a:t>Customer Service</a:t>
            </a:r>
            <a:endParaRPr sz="3000"/>
          </a:p>
          <a:p>
            <a:pPr marL="457200" lvl="0" indent="-419100" algn="l" rtl="0">
              <a:spcBef>
                <a:spcPts val="0"/>
              </a:spcBef>
              <a:spcAft>
                <a:spcPts val="0"/>
              </a:spcAft>
              <a:buSzPts val="3000"/>
              <a:buChar char="●"/>
            </a:pPr>
            <a:r>
              <a:rPr lang="en-GB" sz="3000"/>
              <a:t>Marketing</a:t>
            </a:r>
            <a:endParaRPr sz="3000"/>
          </a:p>
          <a:p>
            <a:pPr marL="457200" lvl="0" indent="-419100" algn="l" rtl="0">
              <a:spcBef>
                <a:spcPts val="0"/>
              </a:spcBef>
              <a:spcAft>
                <a:spcPts val="0"/>
              </a:spcAft>
              <a:buSzPts val="3000"/>
              <a:buChar char="●"/>
            </a:pPr>
            <a:r>
              <a:rPr lang="en-GB" sz="3000"/>
              <a:t>Sales</a:t>
            </a:r>
            <a:endParaRPr sz="3000"/>
          </a:p>
          <a:p>
            <a:pPr marL="457200" lvl="0" indent="-419100" algn="l" rtl="0">
              <a:spcBef>
                <a:spcPts val="0"/>
              </a:spcBef>
              <a:spcAft>
                <a:spcPts val="0"/>
              </a:spcAft>
              <a:buSzPts val="3000"/>
              <a:buChar char="●"/>
            </a:pPr>
            <a:r>
              <a:rPr lang="en-GB" sz="3000"/>
              <a:t>HR</a:t>
            </a:r>
            <a:endParaRPr sz="3000"/>
          </a:p>
        </p:txBody>
      </p:sp>
      <p:sp>
        <p:nvSpPr>
          <p:cNvPr id="237" name="Google Shape;237;g631497bf10_0_436"/>
          <p:cNvSpPr txBox="1"/>
          <p:nvPr/>
        </p:nvSpPr>
        <p:spPr>
          <a:xfrm>
            <a:off x="6155825" y="1464225"/>
            <a:ext cx="5199600" cy="472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000"/>
              <a:t>By Industry:</a:t>
            </a:r>
            <a:endParaRPr sz="3000"/>
          </a:p>
          <a:p>
            <a:pPr marL="457200" lvl="0" indent="-419100" algn="l" rtl="0">
              <a:spcBef>
                <a:spcPts val="0"/>
              </a:spcBef>
              <a:spcAft>
                <a:spcPts val="0"/>
              </a:spcAft>
              <a:buSzPts val="3000"/>
              <a:buChar char="●"/>
            </a:pPr>
            <a:r>
              <a:rPr lang="en-GB" sz="3000"/>
              <a:t>E-commerce</a:t>
            </a:r>
            <a:endParaRPr sz="3000"/>
          </a:p>
          <a:p>
            <a:pPr marL="457200" lvl="0" indent="-419100" algn="l" rtl="0">
              <a:spcBef>
                <a:spcPts val="0"/>
              </a:spcBef>
              <a:spcAft>
                <a:spcPts val="0"/>
              </a:spcAft>
              <a:buSzPts val="3000"/>
              <a:buChar char="●"/>
            </a:pPr>
            <a:r>
              <a:rPr lang="en-GB" sz="3000"/>
              <a:t>Travel</a:t>
            </a:r>
            <a:endParaRPr sz="3000"/>
          </a:p>
          <a:p>
            <a:pPr marL="457200" lvl="0" indent="-419100" algn="l" rtl="0">
              <a:spcBef>
                <a:spcPts val="0"/>
              </a:spcBef>
              <a:spcAft>
                <a:spcPts val="0"/>
              </a:spcAft>
              <a:buSzPts val="3000"/>
              <a:buChar char="●"/>
            </a:pPr>
            <a:r>
              <a:rPr lang="en-GB" sz="3000"/>
              <a:t>Finance</a:t>
            </a:r>
            <a:endParaRPr sz="3000"/>
          </a:p>
          <a:p>
            <a:pPr marL="457200" lvl="0" indent="0" algn="l" rtl="0">
              <a:spcBef>
                <a:spcPts val="0"/>
              </a:spcBef>
              <a:spcAft>
                <a:spcPts val="0"/>
              </a:spcAft>
              <a:buNone/>
            </a:pPr>
            <a:endParaRPr sz="3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631497bf10_0_451"/>
          <p:cNvSpPr txBox="1">
            <a:spLocks noGrp="1"/>
          </p:cNvSpPr>
          <p:nvPr>
            <p:ph type="title"/>
          </p:nvPr>
        </p:nvSpPr>
        <p:spPr>
          <a:xfrm>
            <a:off x="584506" y="385764"/>
            <a:ext cx="11014800" cy="758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a:t>Successful Chatbot Applications</a:t>
            </a:r>
            <a:endParaRPr/>
          </a:p>
        </p:txBody>
      </p:sp>
      <p:sp>
        <p:nvSpPr>
          <p:cNvPr id="244" name="Google Shape;244;g631497bf10_0_451"/>
          <p:cNvSpPr txBox="1">
            <a:spLocks noGrp="1"/>
          </p:cNvSpPr>
          <p:nvPr>
            <p:ph type="body" idx="1"/>
          </p:nvPr>
        </p:nvSpPr>
        <p:spPr>
          <a:xfrm>
            <a:off x="574428" y="1406525"/>
            <a:ext cx="11033100" cy="4932300"/>
          </a:xfrm>
          <a:prstGeom prst="rect">
            <a:avLst/>
          </a:prstGeom>
        </p:spPr>
        <p:txBody>
          <a:bodyPr spcFirstLastPara="1" wrap="square" lIns="0" tIns="0" rIns="0" bIns="0" anchor="t" anchorCtr="0">
            <a:noAutofit/>
          </a:bodyPr>
          <a:lstStyle/>
          <a:p>
            <a:pPr marL="0" lvl="0" indent="0" algn="l" rtl="0">
              <a:spcBef>
                <a:spcPts val="1080"/>
              </a:spcBef>
              <a:spcAft>
                <a:spcPts val="0"/>
              </a:spcAft>
              <a:buNone/>
            </a:pPr>
            <a:r>
              <a:rPr lang="en-GB"/>
              <a:t>Social Chatbot                        Legal Chatbot                     Mental Health Chatbot</a:t>
            </a:r>
            <a:endParaRPr/>
          </a:p>
          <a:p>
            <a:pPr marL="0" lvl="0" indent="0" algn="l" rtl="0">
              <a:spcBef>
                <a:spcPts val="1080"/>
              </a:spcBef>
              <a:spcAft>
                <a:spcPts val="0"/>
              </a:spcAft>
              <a:buNone/>
            </a:pPr>
            <a:endParaRPr/>
          </a:p>
        </p:txBody>
      </p:sp>
      <p:pic>
        <p:nvPicPr>
          <p:cNvPr id="245" name="Google Shape;245;g631497bf10_0_451"/>
          <p:cNvPicPr preferRelativeResize="0"/>
          <p:nvPr/>
        </p:nvPicPr>
        <p:blipFill>
          <a:blip r:embed="rId3">
            <a:alphaModFix/>
          </a:blip>
          <a:stretch>
            <a:fillRect/>
          </a:stretch>
        </p:blipFill>
        <p:spPr>
          <a:xfrm>
            <a:off x="584500" y="2265075"/>
            <a:ext cx="2781850" cy="2781850"/>
          </a:xfrm>
          <a:prstGeom prst="rect">
            <a:avLst/>
          </a:prstGeom>
          <a:noFill/>
          <a:ln>
            <a:noFill/>
          </a:ln>
        </p:spPr>
      </p:pic>
      <p:pic>
        <p:nvPicPr>
          <p:cNvPr id="246" name="Google Shape;246;g631497bf10_0_451"/>
          <p:cNvPicPr preferRelativeResize="0"/>
          <p:nvPr/>
        </p:nvPicPr>
        <p:blipFill>
          <a:blip r:embed="rId4">
            <a:alphaModFix/>
          </a:blip>
          <a:stretch>
            <a:fillRect/>
          </a:stretch>
        </p:blipFill>
        <p:spPr>
          <a:xfrm>
            <a:off x="4386725" y="2265075"/>
            <a:ext cx="2438400" cy="2438400"/>
          </a:xfrm>
          <a:prstGeom prst="rect">
            <a:avLst/>
          </a:prstGeom>
          <a:noFill/>
          <a:ln>
            <a:noFill/>
          </a:ln>
        </p:spPr>
      </p:pic>
      <p:pic>
        <p:nvPicPr>
          <p:cNvPr id="247" name="Google Shape;247;g631497bf10_0_451"/>
          <p:cNvPicPr preferRelativeResize="0"/>
          <p:nvPr/>
        </p:nvPicPr>
        <p:blipFill>
          <a:blip r:embed="rId5">
            <a:alphaModFix/>
          </a:blip>
          <a:stretch>
            <a:fillRect/>
          </a:stretch>
        </p:blipFill>
        <p:spPr>
          <a:xfrm>
            <a:off x="7421950" y="2264438"/>
            <a:ext cx="4770051" cy="2329125"/>
          </a:xfrm>
          <a:prstGeom prst="rect">
            <a:avLst/>
          </a:prstGeom>
          <a:noFill/>
          <a:ln>
            <a:noFill/>
          </a:ln>
        </p:spPr>
      </p:pic>
      <p:sp>
        <p:nvSpPr>
          <p:cNvPr id="248" name="Google Shape;248;g631497bf10_0_451"/>
          <p:cNvSpPr txBox="1"/>
          <p:nvPr/>
        </p:nvSpPr>
        <p:spPr>
          <a:xfrm>
            <a:off x="463175" y="6215525"/>
            <a:ext cx="8785500" cy="41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t>Source: Nautilus | Science Connected, Crunchbase, Google Play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g631497bf10_0_402"/>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GB"/>
              <a:t>Tech Stack behind Chatbot:</a:t>
            </a:r>
            <a:endParaRPr/>
          </a:p>
          <a:p>
            <a:pPr marL="0" lvl="0" indent="0" algn="ctr" rtl="0">
              <a:spcBef>
                <a:spcPts val="0"/>
              </a:spcBef>
              <a:spcAft>
                <a:spcPts val="0"/>
              </a:spcAft>
              <a:buNone/>
            </a:pPr>
            <a:r>
              <a:rPr lang="en-GB"/>
              <a:t>What makes them intelligent?</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Rainbow SAGE">
      <a:dk1>
        <a:srgbClr val="000000"/>
      </a:dk1>
      <a:lt1>
        <a:srgbClr val="FFFFFF"/>
      </a:lt1>
      <a:dk2>
        <a:srgbClr val="0A3B75"/>
      </a:dk2>
      <a:lt2>
        <a:srgbClr val="A5A5A5"/>
      </a:lt2>
      <a:accent1>
        <a:srgbClr val="33D600"/>
      </a:accent1>
      <a:accent2>
        <a:srgbClr val="6B30A1"/>
      </a:accent2>
      <a:accent3>
        <a:srgbClr val="2B91D1"/>
      </a:accent3>
      <a:accent4>
        <a:srgbClr val="8C0057"/>
      </a:accent4>
      <a:accent5>
        <a:srgbClr val="0A3B75"/>
      </a:accent5>
      <a:accent6>
        <a:srgbClr val="0059A1"/>
      </a:accent6>
      <a:hlink>
        <a:srgbClr val="6B30A1"/>
      </a:hlink>
      <a:folHlink>
        <a:srgbClr val="8C005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2729</Words>
  <Application>Microsoft Office PowerPoint</Application>
  <PresentationFormat>Widescreen</PresentationFormat>
  <Paragraphs>314</Paragraphs>
  <Slides>43</Slides>
  <Notes>43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43</vt:i4>
      </vt:variant>
    </vt:vector>
  </HeadingPairs>
  <TitlesOfParts>
    <vt:vector size="50" baseType="lpstr">
      <vt:lpstr>Helvetica Neue</vt:lpstr>
      <vt:lpstr>Avenir</vt:lpstr>
      <vt:lpstr>Arial</vt:lpstr>
      <vt:lpstr>Calibri</vt:lpstr>
      <vt:lpstr>Simple Light</vt:lpstr>
      <vt:lpstr>Office Theme</vt:lpstr>
      <vt:lpstr>Simple Dark</vt:lpstr>
      <vt:lpstr>PowerPoint Presentation</vt:lpstr>
      <vt:lpstr>Chatbot for social good and NLP in the wild</vt:lpstr>
      <vt:lpstr>A little bit about me</vt:lpstr>
      <vt:lpstr>In this talk I am going to go through...</vt:lpstr>
      <vt:lpstr>What is a chatbot?</vt:lpstr>
      <vt:lpstr>Turing Test</vt:lpstr>
      <vt:lpstr>Some prevalent use cases of chatbots </vt:lpstr>
      <vt:lpstr>Successful Chatbot Applications</vt:lpstr>
      <vt:lpstr>Tech Stack behind Chatbot: What makes them intelligent?</vt:lpstr>
      <vt:lpstr>Some Natural Language Processing (NLP) Lingo</vt:lpstr>
      <vt:lpstr>‘Lawful Good’ chatbot architecture</vt:lpstr>
      <vt:lpstr> ‘True Neutral’ chatbot architecture</vt:lpstr>
      <vt:lpstr> ‘Chaotic Evil’ chatbot architecture</vt:lpstr>
      <vt:lpstr>Generative model in the wild</vt:lpstr>
      <vt:lpstr>XiaoIce - a social chatbot</vt:lpstr>
      <vt:lpstr>XiaoIce - continued</vt:lpstr>
      <vt:lpstr>Neural Approaches to Conversational AI</vt:lpstr>
      <vt:lpstr>Neural Approaches to Conversational AI</vt:lpstr>
      <vt:lpstr>Neural Approaches to Conversational AI</vt:lpstr>
      <vt:lpstr>Meanwhile… standard industry toolbox -True Neutral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few words about AI for Social Good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Whitlock</dc:creator>
  <cp:lastModifiedBy>Wraight, Angela</cp:lastModifiedBy>
  <cp:revision>1</cp:revision>
  <dcterms:created xsi:type="dcterms:W3CDTF">2018-02-14T02:11:30Z</dcterms:created>
  <dcterms:modified xsi:type="dcterms:W3CDTF">2019-10-11T10:50:15Z</dcterms:modified>
</cp:coreProperties>
</file>